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7727" r:id="rId1"/>
  </p:sldMasterIdLst>
  <p:notesMasterIdLst>
    <p:notesMasterId r:id="rId11"/>
  </p:notesMasterIdLst>
  <p:sldIdLst>
    <p:sldId id="1824" r:id="rId2"/>
    <p:sldId id="1825" r:id="rId3"/>
    <p:sldId id="1851" r:id="rId4"/>
    <p:sldId id="1856" r:id="rId5"/>
    <p:sldId id="1852" r:id="rId6"/>
    <p:sldId id="307" r:id="rId7"/>
    <p:sldId id="1853" r:id="rId8"/>
    <p:sldId id="1854" r:id="rId9"/>
    <p:sldId id="1855" r:id="rId10"/>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3366"/>
    <a:srgbClr val="461DF3"/>
    <a:srgbClr val="FFFF66"/>
    <a:srgbClr val="BB0BF9"/>
    <a:srgbClr val="F7DEDE"/>
    <a:srgbClr val="F0B195"/>
    <a:srgbClr val="9A3FB7"/>
    <a:srgbClr val="FFF0DD"/>
    <a:srgbClr val="F3CACA"/>
    <a:srgbClr val="F3D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D7B51B-7320-4A60-A0BE-24DA75308167}" v="25" dt="2021-09-14T13:21:26.72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53" autoAdjust="0"/>
    <p:restoredTop sz="91727" autoAdjust="0"/>
  </p:normalViewPr>
  <p:slideViewPr>
    <p:cSldViewPr>
      <p:cViewPr>
        <p:scale>
          <a:sx n="78" d="100"/>
          <a:sy n="78" d="100"/>
        </p:scale>
        <p:origin x="542" y="86"/>
      </p:cViewPr>
      <p:guideLst>
        <p:guide orient="horz" pos="2160"/>
        <p:guide pos="3840"/>
      </p:guideLst>
    </p:cSldViewPr>
  </p:slideViewPr>
  <p:outlineViewPr>
    <p:cViewPr>
      <p:scale>
        <a:sx n="33" d="100"/>
        <a:sy n="33" d="100"/>
      </p:scale>
      <p:origin x="0" y="-2436"/>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49" d="100"/>
          <a:sy n="49" d="100"/>
        </p:scale>
        <p:origin x="2736" y="64"/>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内田望" userId="TepQ/Pi5xP9lttEFCE42nNtYUxe72is6rj5rv6udUOA=" providerId="None" clId="Web-{4AD7B51B-7320-4A60-A0BE-24DA75308167}"/>
    <pc:docChg chg="modSld">
      <pc:chgData name="内田望" userId="TepQ/Pi5xP9lttEFCE42nNtYUxe72is6rj5rv6udUOA=" providerId="None" clId="Web-{4AD7B51B-7320-4A60-A0BE-24DA75308167}" dt="2021-09-14T13:21:26.720" v="24" actId="14100"/>
      <pc:docMkLst>
        <pc:docMk/>
      </pc:docMkLst>
      <pc:sldChg chg="modSp">
        <pc:chgData name="内田望" userId="TepQ/Pi5xP9lttEFCE42nNtYUxe72is6rj5rv6udUOA=" providerId="None" clId="Web-{4AD7B51B-7320-4A60-A0BE-24DA75308167}" dt="2021-09-14T13:21:26.720" v="24" actId="14100"/>
        <pc:sldMkLst>
          <pc:docMk/>
          <pc:sldMk cId="468915749" sldId="1825"/>
        </pc:sldMkLst>
        <pc:spChg chg="mod">
          <ac:chgData name="内田望" userId="TepQ/Pi5xP9lttEFCE42nNtYUxe72is6rj5rv6udUOA=" providerId="None" clId="Web-{4AD7B51B-7320-4A60-A0BE-24DA75308167}" dt="2021-09-14T13:21:26.720" v="24" actId="14100"/>
          <ac:spMkLst>
            <pc:docMk/>
            <pc:sldMk cId="468915749" sldId="1825"/>
            <ac:spMk id="10" creationId="{87374685-904C-4FAA-B929-74679CA1ACE4}"/>
          </ac:spMkLst>
        </pc:spChg>
        <pc:spChg chg="mod">
          <ac:chgData name="内田望" userId="TepQ/Pi5xP9lttEFCE42nNtYUxe72is6rj5rv6udUOA=" providerId="None" clId="Web-{4AD7B51B-7320-4A60-A0BE-24DA75308167}" dt="2021-09-14T13:21:19.626" v="20" actId="1076"/>
          <ac:spMkLst>
            <pc:docMk/>
            <pc:sldMk cId="468915749" sldId="1825"/>
            <ac:spMk id="12" creationId="{1D865134-606B-4E28-A222-3DDAC1B07128}"/>
          </ac:spMkLst>
        </pc:spChg>
        <pc:spChg chg="mod">
          <ac:chgData name="内田望" userId="TepQ/Pi5xP9lttEFCE42nNtYUxe72is6rj5rv6udUOA=" providerId="None" clId="Web-{4AD7B51B-7320-4A60-A0BE-24DA75308167}" dt="2021-09-14T13:21:19.673" v="21" actId="1076"/>
          <ac:spMkLst>
            <pc:docMk/>
            <pc:sldMk cId="468915749" sldId="1825"/>
            <ac:spMk id="13" creationId="{B36CA866-F1D3-4AE9-ABF7-9E9F64ABB2C7}"/>
          </ac:spMkLst>
        </pc:spChg>
        <pc:spChg chg="mod">
          <ac:chgData name="内田望" userId="TepQ/Pi5xP9lttEFCE42nNtYUxe72is6rj5rv6udUOA=" providerId="None" clId="Web-{4AD7B51B-7320-4A60-A0BE-24DA75308167}" dt="2021-09-14T13:21:19.704" v="22" actId="1076"/>
          <ac:spMkLst>
            <pc:docMk/>
            <pc:sldMk cId="468915749" sldId="1825"/>
            <ac:spMk id="14" creationId="{3A1FDE4D-59FC-4684-B549-177F5F147A55}"/>
          </ac:spMkLst>
        </pc:spChg>
        <pc:spChg chg="mod">
          <ac:chgData name="内田望" userId="TepQ/Pi5xP9lttEFCE42nNtYUxe72is6rj5rv6udUOA=" providerId="None" clId="Web-{4AD7B51B-7320-4A60-A0BE-24DA75308167}" dt="2021-09-14T13:21:02.548" v="18" actId="1076"/>
          <ac:spMkLst>
            <pc:docMk/>
            <pc:sldMk cId="468915749" sldId="1825"/>
            <ac:spMk id="16" creationId="{FF939D57-6C09-4E9F-B3DA-1C7973A49378}"/>
          </ac:spMkLst>
        </pc:spChg>
        <pc:spChg chg="mod">
          <ac:chgData name="内田望" userId="TepQ/Pi5xP9lttEFCE42nNtYUxe72is6rj5rv6udUOA=" providerId="None" clId="Web-{4AD7B51B-7320-4A60-A0BE-24DA75308167}" dt="2021-09-14T13:20:18.484" v="4" actId="1076"/>
          <ac:spMkLst>
            <pc:docMk/>
            <pc:sldMk cId="468915749" sldId="1825"/>
            <ac:spMk id="17" creationId="{C5CD6F0B-8EF9-487D-8DA7-B388289A984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E4DDE-4D38-4783-BC1B-6EA59ECE10B7}" type="doc">
      <dgm:prSet loTypeId="urn:microsoft.com/office/officeart/2005/8/layout/cycle2" loCatId="cycle" qsTypeId="urn:microsoft.com/office/officeart/2005/8/quickstyle/simple1" qsCatId="simple" csTypeId="urn:microsoft.com/office/officeart/2005/8/colors/accent1_2" csCatId="accent1" phldr="1"/>
      <dgm:spPr/>
      <dgm:t>
        <a:bodyPr rtlCol="0"/>
        <a:lstStyle/>
        <a:p>
          <a:pPr rtl="0"/>
          <a:endParaRPr lang="en-US"/>
        </a:p>
      </dgm:t>
    </dgm:pt>
    <dgm:pt modelId="{A4EEF772-52BF-4048-BDB1-A2125245C3B0}">
      <dgm:prSet phldrT="[Text]" custT="1"/>
      <dgm:spPr/>
      <dgm:t>
        <a:bodyPr rtlCol="0"/>
        <a:lstStyle/>
        <a:p>
          <a:pPr rtl="0"/>
          <a:r>
            <a:rPr lang="ja-JP" altLang="en-US" sz="2500" noProof="0" dirty="0">
              <a:latin typeface="ＭＳ Ｐ明朝" panose="02020600040205080304" pitchFamily="18" charset="-128"/>
              <a:ea typeface="ＭＳ Ｐ明朝" panose="02020600040205080304" pitchFamily="18" charset="-128"/>
            </a:rPr>
            <a:t>毎食</a:t>
          </a:r>
          <a:endParaRPr lang="en-US" altLang="ja-JP" sz="2500" noProof="0" dirty="0">
            <a:latin typeface="ＭＳ Ｐ明朝" panose="02020600040205080304" pitchFamily="18" charset="-128"/>
            <a:ea typeface="ＭＳ Ｐ明朝" panose="02020600040205080304" pitchFamily="18" charset="-128"/>
          </a:endParaRPr>
        </a:p>
        <a:p>
          <a:pPr rtl="0"/>
          <a:r>
            <a:rPr lang="ja-JP" altLang="en-US" sz="2500" noProof="0" dirty="0">
              <a:latin typeface="ＭＳ Ｐ明朝" panose="02020600040205080304" pitchFamily="18" charset="-128"/>
              <a:ea typeface="ＭＳ Ｐ明朝" panose="02020600040205080304" pitchFamily="18" charset="-128"/>
            </a:rPr>
            <a:t>食べる</a:t>
          </a:r>
        </a:p>
      </dgm:t>
    </dgm:pt>
    <dgm:pt modelId="{DB2D4765-440D-4277-BF86-C02782D3A3C6}" type="parTrans" cxnId="{2EF5E0CD-5853-4CDC-B437-83E383AA7095}">
      <dgm:prSet/>
      <dgm:spPr/>
      <dgm:t>
        <a:bodyPr rtlCol="0"/>
        <a:lstStyle/>
        <a:p>
          <a:pPr rtl="0"/>
          <a:endParaRPr lang="en-US"/>
        </a:p>
      </dgm:t>
    </dgm:pt>
    <dgm:pt modelId="{2F5EA1B7-608D-4C38-AB55-7EB855BD551C}" type="sibTrans" cxnId="{2EF5E0CD-5853-4CDC-B437-83E383AA7095}">
      <dgm:prSet/>
      <dgm:spPr/>
      <dgm:t>
        <a:bodyPr rtlCol="0"/>
        <a:lstStyle/>
        <a:p>
          <a:pPr rtl="0"/>
          <a:endParaRPr lang="ja-JP" altLang="en-US" noProof="0" dirty="0"/>
        </a:p>
      </dgm:t>
    </dgm:pt>
    <dgm:pt modelId="{E9D93D53-478D-44BE-A628-D047F0BBFC55}">
      <dgm:prSet phldrT="[Text]" custT="1"/>
      <dgm:spPr/>
      <dgm:t>
        <a:bodyPr rtlCol="0"/>
        <a:lstStyle/>
        <a:p>
          <a:pPr rtl="0"/>
          <a:r>
            <a:rPr lang="ja-JP" altLang="en-US" sz="2500" noProof="0" dirty="0">
              <a:latin typeface="ＭＳ Ｐ明朝" panose="02020600040205080304" pitchFamily="18" charset="-128"/>
              <a:ea typeface="ＭＳ Ｐ明朝" panose="02020600040205080304" pitchFamily="18" charset="-128"/>
            </a:rPr>
            <a:t>美味しく</a:t>
          </a:r>
          <a:endParaRPr lang="en-US" altLang="ja-JP" sz="2500" noProof="0" dirty="0">
            <a:latin typeface="ＭＳ Ｐ明朝" panose="02020600040205080304" pitchFamily="18" charset="-128"/>
            <a:ea typeface="ＭＳ Ｐ明朝" panose="02020600040205080304" pitchFamily="18" charset="-128"/>
          </a:endParaRPr>
        </a:p>
        <a:p>
          <a:pPr rtl="0"/>
          <a:r>
            <a:rPr lang="ja-JP" altLang="en-US" sz="2500" noProof="0" dirty="0">
              <a:latin typeface="ＭＳ Ｐ明朝" panose="02020600040205080304" pitchFamily="18" charset="-128"/>
              <a:ea typeface="ＭＳ Ｐ明朝" panose="02020600040205080304" pitchFamily="18" charset="-128"/>
            </a:rPr>
            <a:t>食べる</a:t>
          </a:r>
        </a:p>
      </dgm:t>
    </dgm:pt>
    <dgm:pt modelId="{5306C3DC-5838-45C7-833C-55A656AF303A}" type="parTrans" cxnId="{B2F4E668-4AE4-41FB-A4F3-93720753AA29}">
      <dgm:prSet/>
      <dgm:spPr/>
      <dgm:t>
        <a:bodyPr rtlCol="0"/>
        <a:lstStyle/>
        <a:p>
          <a:pPr rtl="0"/>
          <a:endParaRPr lang="en-US"/>
        </a:p>
      </dgm:t>
    </dgm:pt>
    <dgm:pt modelId="{4DE2B7A7-4A62-423B-B636-C0A5E11346D9}" type="sibTrans" cxnId="{B2F4E668-4AE4-41FB-A4F3-93720753AA29}">
      <dgm:prSet/>
      <dgm:spPr/>
      <dgm:t>
        <a:bodyPr rtlCol="0"/>
        <a:lstStyle/>
        <a:p>
          <a:pPr rtl="0"/>
          <a:endParaRPr lang="ja-JP" altLang="en-US" noProof="0" dirty="0"/>
        </a:p>
      </dgm:t>
    </dgm:pt>
    <dgm:pt modelId="{726ADFD0-1C3F-4672-A857-5D8293A86026}">
      <dgm:prSet phldrT="[Text]" custT="1"/>
      <dgm:spPr/>
      <dgm:t>
        <a:bodyPr rtlCol="0"/>
        <a:lstStyle/>
        <a:p>
          <a:pPr rtl="0"/>
          <a:r>
            <a:rPr lang="ja-JP" altLang="en-US" sz="2500" noProof="0" dirty="0">
              <a:latin typeface="ＭＳ Ｐ明朝" panose="02020600040205080304" pitchFamily="18" charset="-128"/>
              <a:ea typeface="ＭＳ Ｐ明朝" panose="02020600040205080304" pitchFamily="18" charset="-128"/>
            </a:rPr>
            <a:t>何でも食べる</a:t>
          </a:r>
        </a:p>
      </dgm:t>
    </dgm:pt>
    <dgm:pt modelId="{D9CBF4EA-EBB8-4367-A9CE-DEADF5683218}" type="parTrans" cxnId="{D9D8ACAD-1184-47DE-85D4-142EA083E412}">
      <dgm:prSet/>
      <dgm:spPr/>
      <dgm:t>
        <a:bodyPr rtlCol="0"/>
        <a:lstStyle/>
        <a:p>
          <a:pPr rtl="0"/>
          <a:endParaRPr lang="en-US"/>
        </a:p>
      </dgm:t>
    </dgm:pt>
    <dgm:pt modelId="{CADDA2AF-B303-49D1-9045-838AD79CA83D}" type="sibTrans" cxnId="{D9D8ACAD-1184-47DE-85D4-142EA083E412}">
      <dgm:prSet/>
      <dgm:spPr/>
      <dgm:t>
        <a:bodyPr rtlCol="0"/>
        <a:lstStyle/>
        <a:p>
          <a:pPr rtl="0"/>
          <a:endParaRPr lang="ja-JP" altLang="en-US" noProof="0" dirty="0"/>
        </a:p>
      </dgm:t>
    </dgm:pt>
    <dgm:pt modelId="{39E3A700-C322-4EED-9BB3-7E0CEBE41FD2}">
      <dgm:prSet phldrT="[Text]" custT="1"/>
      <dgm:spPr/>
      <dgm:t>
        <a:bodyPr rtlCol="0"/>
        <a:lstStyle/>
        <a:p>
          <a:pPr rtl="0"/>
          <a:r>
            <a:rPr lang="ja-JP" altLang="en-US" sz="2500" noProof="0" dirty="0">
              <a:latin typeface="ＭＳ Ｐ明朝" panose="02020600040205080304" pitchFamily="18" charset="-128"/>
              <a:ea typeface="ＭＳ Ｐ明朝" panose="02020600040205080304" pitchFamily="18" charset="-128"/>
            </a:rPr>
            <a:t>よく動く</a:t>
          </a:r>
        </a:p>
      </dgm:t>
    </dgm:pt>
    <dgm:pt modelId="{41774716-5AB6-4AE7-A398-95DD78875D0E}" type="parTrans" cxnId="{4737E989-8E54-4F5E-875D-6E4B0CD28674}">
      <dgm:prSet/>
      <dgm:spPr/>
      <dgm:t>
        <a:bodyPr rtlCol="0"/>
        <a:lstStyle/>
        <a:p>
          <a:pPr rtl="0"/>
          <a:endParaRPr lang="en-US"/>
        </a:p>
      </dgm:t>
    </dgm:pt>
    <dgm:pt modelId="{0EA70E27-23AC-4A4B-BB99-F7590A690806}" type="sibTrans" cxnId="{4737E989-8E54-4F5E-875D-6E4B0CD28674}">
      <dgm:prSet/>
      <dgm:spPr/>
      <dgm:t>
        <a:bodyPr rtlCol="0"/>
        <a:lstStyle/>
        <a:p>
          <a:pPr rtl="0"/>
          <a:endParaRPr lang="ja-JP" altLang="en-US" noProof="0" dirty="0"/>
        </a:p>
      </dgm:t>
    </dgm:pt>
    <dgm:pt modelId="{600B1B5E-069D-4C13-96FD-9E4CC592FD8E}">
      <dgm:prSet phldrT="[Text]" custT="1"/>
      <dgm:spPr/>
      <dgm:t>
        <a:bodyPr rtlCol="0"/>
        <a:lstStyle/>
        <a:p>
          <a:pPr rtl="0"/>
          <a:r>
            <a:rPr lang="ja-JP" altLang="en-US" sz="2500" noProof="0" dirty="0">
              <a:latin typeface="ＭＳ Ｐ明朝" panose="02020600040205080304" pitchFamily="18" charset="-128"/>
              <a:ea typeface="ＭＳ Ｐ明朝" panose="02020600040205080304" pitchFamily="18" charset="-128"/>
            </a:rPr>
            <a:t>よく</a:t>
          </a:r>
          <a:endParaRPr lang="en-US" altLang="ja-JP" sz="2500" noProof="0" dirty="0">
            <a:latin typeface="ＭＳ Ｐ明朝" panose="02020600040205080304" pitchFamily="18" charset="-128"/>
            <a:ea typeface="ＭＳ Ｐ明朝" panose="02020600040205080304" pitchFamily="18" charset="-128"/>
          </a:endParaRPr>
        </a:p>
        <a:p>
          <a:pPr rtl="0"/>
          <a:r>
            <a:rPr lang="ja-JP" altLang="en-US" sz="2500" noProof="0" dirty="0">
              <a:latin typeface="ＭＳ Ｐ明朝" panose="02020600040205080304" pitchFamily="18" charset="-128"/>
              <a:ea typeface="ＭＳ Ｐ明朝" panose="02020600040205080304" pitchFamily="18" charset="-128"/>
            </a:rPr>
            <a:t>眠る</a:t>
          </a:r>
        </a:p>
      </dgm:t>
    </dgm:pt>
    <dgm:pt modelId="{9AA9E2D5-1C9E-423C-B830-C007223D075D}" type="parTrans" cxnId="{9EFA8D06-137A-461A-B0F7-DA2D219C2D0D}">
      <dgm:prSet/>
      <dgm:spPr/>
      <dgm:t>
        <a:bodyPr rtlCol="0"/>
        <a:lstStyle/>
        <a:p>
          <a:pPr rtl="0"/>
          <a:endParaRPr lang="en-US"/>
        </a:p>
      </dgm:t>
    </dgm:pt>
    <dgm:pt modelId="{AB7695D1-54B2-4E09-9B26-F376C3B3DB56}" type="sibTrans" cxnId="{9EFA8D06-137A-461A-B0F7-DA2D219C2D0D}">
      <dgm:prSet/>
      <dgm:spPr/>
      <dgm:t>
        <a:bodyPr rtlCol="0"/>
        <a:lstStyle/>
        <a:p>
          <a:pPr rtl="0"/>
          <a:endParaRPr lang="ja-JP" altLang="en-US" noProof="0" dirty="0"/>
        </a:p>
      </dgm:t>
    </dgm:pt>
    <dgm:pt modelId="{BB12CCC1-197F-458B-879B-7351C14BE0A7}" type="pres">
      <dgm:prSet presAssocID="{F5BE4DDE-4D38-4783-BC1B-6EA59ECE10B7}" presName="cycle" presStyleCnt="0">
        <dgm:presLayoutVars>
          <dgm:dir/>
          <dgm:resizeHandles val="exact"/>
        </dgm:presLayoutVars>
      </dgm:prSet>
      <dgm:spPr/>
    </dgm:pt>
    <dgm:pt modelId="{1DD996AD-23D7-4333-87D3-FDDD730AEB7C}" type="pres">
      <dgm:prSet presAssocID="{A4EEF772-52BF-4048-BDB1-A2125245C3B0}" presName="node" presStyleLbl="node1" presStyleIdx="0" presStyleCnt="5" custScaleX="126558" custRadScaleRad="98393" custRadScaleInc="-2773">
        <dgm:presLayoutVars>
          <dgm:bulletEnabled val="1"/>
        </dgm:presLayoutVars>
      </dgm:prSet>
      <dgm:spPr/>
    </dgm:pt>
    <dgm:pt modelId="{FEB89E35-15DC-49BD-A640-CD694FC4552C}" type="pres">
      <dgm:prSet presAssocID="{2F5EA1B7-608D-4C38-AB55-7EB855BD551C}" presName="sibTrans" presStyleLbl="sibTrans2D1" presStyleIdx="0" presStyleCnt="5"/>
      <dgm:spPr/>
    </dgm:pt>
    <dgm:pt modelId="{0C7FDA4E-2685-4F98-8380-B2E09847B6DF}" type="pres">
      <dgm:prSet presAssocID="{2F5EA1B7-608D-4C38-AB55-7EB855BD551C}" presName="connectorText" presStyleLbl="sibTrans2D1" presStyleIdx="0" presStyleCnt="5"/>
      <dgm:spPr/>
    </dgm:pt>
    <dgm:pt modelId="{731E91E2-42C6-437F-BA00-964CCBF2643B}" type="pres">
      <dgm:prSet presAssocID="{E9D93D53-478D-44BE-A628-D047F0BBFC55}" presName="node" presStyleLbl="node1" presStyleIdx="1" presStyleCnt="5" custScaleX="138081" custRadScaleRad="85771" custRadScaleInc="10023">
        <dgm:presLayoutVars>
          <dgm:bulletEnabled val="1"/>
        </dgm:presLayoutVars>
      </dgm:prSet>
      <dgm:spPr/>
    </dgm:pt>
    <dgm:pt modelId="{FB2199B6-388E-4F6F-B6B2-327C700FE261}" type="pres">
      <dgm:prSet presAssocID="{4DE2B7A7-4A62-423B-B636-C0A5E11346D9}" presName="sibTrans" presStyleLbl="sibTrans2D1" presStyleIdx="1" presStyleCnt="5"/>
      <dgm:spPr/>
    </dgm:pt>
    <dgm:pt modelId="{BFE57C74-3054-4F0D-8DD9-F47E8297AC00}" type="pres">
      <dgm:prSet presAssocID="{4DE2B7A7-4A62-423B-B636-C0A5E11346D9}" presName="connectorText" presStyleLbl="sibTrans2D1" presStyleIdx="1" presStyleCnt="5"/>
      <dgm:spPr/>
    </dgm:pt>
    <dgm:pt modelId="{D6FA10C2-853E-453C-9874-757A3702FE4F}" type="pres">
      <dgm:prSet presAssocID="{726ADFD0-1C3F-4672-A857-5D8293A86026}" presName="node" presStyleLbl="node1" presStyleIdx="2" presStyleCnt="5" custScaleX="121510" custRadScaleRad="105844" custRadScaleInc="245">
        <dgm:presLayoutVars>
          <dgm:bulletEnabled val="1"/>
        </dgm:presLayoutVars>
      </dgm:prSet>
      <dgm:spPr/>
    </dgm:pt>
    <dgm:pt modelId="{A474AD37-CA7D-402C-AD94-AEEA933A97AD}" type="pres">
      <dgm:prSet presAssocID="{CADDA2AF-B303-49D1-9045-838AD79CA83D}" presName="sibTrans" presStyleLbl="sibTrans2D1" presStyleIdx="2" presStyleCnt="5"/>
      <dgm:spPr/>
    </dgm:pt>
    <dgm:pt modelId="{A818083A-51FE-4141-9658-D23AB7FCCC1F}" type="pres">
      <dgm:prSet presAssocID="{CADDA2AF-B303-49D1-9045-838AD79CA83D}" presName="connectorText" presStyleLbl="sibTrans2D1" presStyleIdx="2" presStyleCnt="5"/>
      <dgm:spPr/>
    </dgm:pt>
    <dgm:pt modelId="{B5C0A546-4A34-4B8E-BF33-5866D63CB48B}" type="pres">
      <dgm:prSet presAssocID="{39E3A700-C322-4EED-9BB3-7E0CEBE41FD2}" presName="node" presStyleLbl="node1" presStyleIdx="3" presStyleCnt="5" custScaleX="117509" custRadScaleRad="116216" custRadScaleInc="22888">
        <dgm:presLayoutVars>
          <dgm:bulletEnabled val="1"/>
        </dgm:presLayoutVars>
      </dgm:prSet>
      <dgm:spPr/>
    </dgm:pt>
    <dgm:pt modelId="{69E4597E-325F-40E6-8834-50FF816777D8}" type="pres">
      <dgm:prSet presAssocID="{0EA70E27-23AC-4A4B-BB99-F7590A690806}" presName="sibTrans" presStyleLbl="sibTrans2D1" presStyleIdx="3" presStyleCnt="5"/>
      <dgm:spPr/>
    </dgm:pt>
    <dgm:pt modelId="{70120B93-6DBC-401A-BFD7-993CE723D428}" type="pres">
      <dgm:prSet presAssocID="{0EA70E27-23AC-4A4B-BB99-F7590A690806}" presName="connectorText" presStyleLbl="sibTrans2D1" presStyleIdx="3" presStyleCnt="5"/>
      <dgm:spPr/>
    </dgm:pt>
    <dgm:pt modelId="{2718F14A-7E5B-40FB-AE5D-9FE1D47D646A}" type="pres">
      <dgm:prSet presAssocID="{600B1B5E-069D-4C13-96FD-9E4CC592FD8E}" presName="node" presStyleLbl="node1" presStyleIdx="4" presStyleCnt="5" custScaleX="124052" custRadScaleRad="95446" custRadScaleInc="-6474">
        <dgm:presLayoutVars>
          <dgm:bulletEnabled val="1"/>
        </dgm:presLayoutVars>
      </dgm:prSet>
      <dgm:spPr/>
    </dgm:pt>
    <dgm:pt modelId="{D3AFCD88-DED7-48DF-9104-6BAA8703AAC1}" type="pres">
      <dgm:prSet presAssocID="{AB7695D1-54B2-4E09-9B26-F376C3B3DB56}" presName="sibTrans" presStyleLbl="sibTrans2D1" presStyleIdx="4" presStyleCnt="5"/>
      <dgm:spPr/>
    </dgm:pt>
    <dgm:pt modelId="{B6851C0A-DDED-4CBC-922D-7E202CC605AC}" type="pres">
      <dgm:prSet presAssocID="{AB7695D1-54B2-4E09-9B26-F376C3B3DB56}" presName="connectorText" presStyleLbl="sibTrans2D1" presStyleIdx="4" presStyleCnt="5"/>
      <dgm:spPr/>
    </dgm:pt>
  </dgm:ptLst>
  <dgm:cxnLst>
    <dgm:cxn modelId="{9EFA8D06-137A-461A-B0F7-DA2D219C2D0D}" srcId="{F5BE4DDE-4D38-4783-BC1B-6EA59ECE10B7}" destId="{600B1B5E-069D-4C13-96FD-9E4CC592FD8E}" srcOrd="4" destOrd="0" parTransId="{9AA9E2D5-1C9E-423C-B830-C007223D075D}" sibTransId="{AB7695D1-54B2-4E09-9B26-F376C3B3DB56}"/>
    <dgm:cxn modelId="{24918D0F-60AC-481E-A22D-3E9533B1990A}" type="presOf" srcId="{E9D93D53-478D-44BE-A628-D047F0BBFC55}" destId="{731E91E2-42C6-437F-BA00-964CCBF2643B}" srcOrd="0" destOrd="0" presId="urn:microsoft.com/office/officeart/2005/8/layout/cycle2"/>
    <dgm:cxn modelId="{F344B918-C2E6-4FA4-BD40-00CAD6BDA4E3}" type="presOf" srcId="{A4EEF772-52BF-4048-BDB1-A2125245C3B0}" destId="{1DD996AD-23D7-4333-87D3-FDDD730AEB7C}" srcOrd="0" destOrd="0" presId="urn:microsoft.com/office/officeart/2005/8/layout/cycle2"/>
    <dgm:cxn modelId="{D878F019-47B0-44B5-8796-93F412260710}" type="presOf" srcId="{F5BE4DDE-4D38-4783-BC1B-6EA59ECE10B7}" destId="{BB12CCC1-197F-458B-879B-7351C14BE0A7}" srcOrd="0" destOrd="0" presId="urn:microsoft.com/office/officeart/2005/8/layout/cycle2"/>
    <dgm:cxn modelId="{8763E13C-B66F-4EEC-9177-251E1F34C455}" type="presOf" srcId="{39E3A700-C322-4EED-9BB3-7E0CEBE41FD2}" destId="{B5C0A546-4A34-4B8E-BF33-5866D63CB48B}" srcOrd="0" destOrd="0" presId="urn:microsoft.com/office/officeart/2005/8/layout/cycle2"/>
    <dgm:cxn modelId="{F6F7F25D-6A94-4E89-A154-C59639A2DB76}" type="presOf" srcId="{AB7695D1-54B2-4E09-9B26-F376C3B3DB56}" destId="{B6851C0A-DDED-4CBC-922D-7E202CC605AC}" srcOrd="1" destOrd="0" presId="urn:microsoft.com/office/officeart/2005/8/layout/cycle2"/>
    <dgm:cxn modelId="{4A41FD46-0BEB-412F-BAC4-D1FB8D17AD51}" type="presOf" srcId="{0EA70E27-23AC-4A4B-BB99-F7590A690806}" destId="{69E4597E-325F-40E6-8834-50FF816777D8}" srcOrd="0" destOrd="0" presId="urn:microsoft.com/office/officeart/2005/8/layout/cycle2"/>
    <dgm:cxn modelId="{AB70E567-90C4-462D-822B-7469E22D6E3A}" type="presOf" srcId="{4DE2B7A7-4A62-423B-B636-C0A5E11346D9}" destId="{BFE57C74-3054-4F0D-8DD9-F47E8297AC00}" srcOrd="1" destOrd="0" presId="urn:microsoft.com/office/officeart/2005/8/layout/cycle2"/>
    <dgm:cxn modelId="{B2F4E668-4AE4-41FB-A4F3-93720753AA29}" srcId="{F5BE4DDE-4D38-4783-BC1B-6EA59ECE10B7}" destId="{E9D93D53-478D-44BE-A628-D047F0BBFC55}" srcOrd="1" destOrd="0" parTransId="{5306C3DC-5838-45C7-833C-55A656AF303A}" sibTransId="{4DE2B7A7-4A62-423B-B636-C0A5E11346D9}"/>
    <dgm:cxn modelId="{39E1C56D-84F3-4EFF-A22F-B0FBCCF799D2}" type="presOf" srcId="{0EA70E27-23AC-4A4B-BB99-F7590A690806}" destId="{70120B93-6DBC-401A-BFD7-993CE723D428}" srcOrd="1" destOrd="0" presId="urn:microsoft.com/office/officeart/2005/8/layout/cycle2"/>
    <dgm:cxn modelId="{73D2A87B-67BB-4A3B-8B12-ED298C38420A}" type="presOf" srcId="{AB7695D1-54B2-4E09-9B26-F376C3B3DB56}" destId="{D3AFCD88-DED7-48DF-9104-6BAA8703AAC1}" srcOrd="0" destOrd="0" presId="urn:microsoft.com/office/officeart/2005/8/layout/cycle2"/>
    <dgm:cxn modelId="{DFDEB986-9E39-4C61-80A6-94A57F97D543}" type="presOf" srcId="{CADDA2AF-B303-49D1-9045-838AD79CA83D}" destId="{A474AD37-CA7D-402C-AD94-AEEA933A97AD}" srcOrd="0" destOrd="0" presId="urn:microsoft.com/office/officeart/2005/8/layout/cycle2"/>
    <dgm:cxn modelId="{4737E989-8E54-4F5E-875D-6E4B0CD28674}" srcId="{F5BE4DDE-4D38-4783-BC1B-6EA59ECE10B7}" destId="{39E3A700-C322-4EED-9BB3-7E0CEBE41FD2}" srcOrd="3" destOrd="0" parTransId="{41774716-5AB6-4AE7-A398-95DD78875D0E}" sibTransId="{0EA70E27-23AC-4A4B-BB99-F7590A690806}"/>
    <dgm:cxn modelId="{8792B48A-A27D-47AD-B482-6F08D7CD3BC6}" type="presOf" srcId="{726ADFD0-1C3F-4672-A857-5D8293A86026}" destId="{D6FA10C2-853E-453C-9874-757A3702FE4F}" srcOrd="0" destOrd="0" presId="urn:microsoft.com/office/officeart/2005/8/layout/cycle2"/>
    <dgm:cxn modelId="{1777DA94-BB10-4607-A2B3-0AF0B563E148}" type="presOf" srcId="{4DE2B7A7-4A62-423B-B636-C0A5E11346D9}" destId="{FB2199B6-388E-4F6F-B6B2-327C700FE261}" srcOrd="0" destOrd="0" presId="urn:microsoft.com/office/officeart/2005/8/layout/cycle2"/>
    <dgm:cxn modelId="{B19DAEA4-8962-426B-AA9C-D2B0325D1889}" type="presOf" srcId="{2F5EA1B7-608D-4C38-AB55-7EB855BD551C}" destId="{0C7FDA4E-2685-4F98-8380-B2E09847B6DF}" srcOrd="1" destOrd="0" presId="urn:microsoft.com/office/officeart/2005/8/layout/cycle2"/>
    <dgm:cxn modelId="{D9D8ACAD-1184-47DE-85D4-142EA083E412}" srcId="{F5BE4DDE-4D38-4783-BC1B-6EA59ECE10B7}" destId="{726ADFD0-1C3F-4672-A857-5D8293A86026}" srcOrd="2" destOrd="0" parTransId="{D9CBF4EA-EBB8-4367-A9CE-DEADF5683218}" sibTransId="{CADDA2AF-B303-49D1-9045-838AD79CA83D}"/>
    <dgm:cxn modelId="{2EF5E0CD-5853-4CDC-B437-83E383AA7095}" srcId="{F5BE4DDE-4D38-4783-BC1B-6EA59ECE10B7}" destId="{A4EEF772-52BF-4048-BDB1-A2125245C3B0}" srcOrd="0" destOrd="0" parTransId="{DB2D4765-440D-4277-BF86-C02782D3A3C6}" sibTransId="{2F5EA1B7-608D-4C38-AB55-7EB855BD551C}"/>
    <dgm:cxn modelId="{F1B025DD-6448-444D-837A-C9E2317699D6}" type="presOf" srcId="{600B1B5E-069D-4C13-96FD-9E4CC592FD8E}" destId="{2718F14A-7E5B-40FB-AE5D-9FE1D47D646A}" srcOrd="0" destOrd="0" presId="urn:microsoft.com/office/officeart/2005/8/layout/cycle2"/>
    <dgm:cxn modelId="{3E4A85DD-7389-4A22-9141-DE10D3021F8E}" type="presOf" srcId="{2F5EA1B7-608D-4C38-AB55-7EB855BD551C}" destId="{FEB89E35-15DC-49BD-A640-CD694FC4552C}" srcOrd="0" destOrd="0" presId="urn:microsoft.com/office/officeart/2005/8/layout/cycle2"/>
    <dgm:cxn modelId="{1DCF23FD-125B-477F-89A2-319C1C2BF458}" type="presOf" srcId="{CADDA2AF-B303-49D1-9045-838AD79CA83D}" destId="{A818083A-51FE-4141-9658-D23AB7FCCC1F}" srcOrd="1" destOrd="0" presId="urn:microsoft.com/office/officeart/2005/8/layout/cycle2"/>
    <dgm:cxn modelId="{50243637-A34F-4760-8375-38BA7C194A26}" type="presParOf" srcId="{BB12CCC1-197F-458B-879B-7351C14BE0A7}" destId="{1DD996AD-23D7-4333-87D3-FDDD730AEB7C}" srcOrd="0" destOrd="0" presId="urn:microsoft.com/office/officeart/2005/8/layout/cycle2"/>
    <dgm:cxn modelId="{40D3C18C-81B6-419F-86C2-845D0194F08F}" type="presParOf" srcId="{BB12CCC1-197F-458B-879B-7351C14BE0A7}" destId="{FEB89E35-15DC-49BD-A640-CD694FC4552C}" srcOrd="1" destOrd="0" presId="urn:microsoft.com/office/officeart/2005/8/layout/cycle2"/>
    <dgm:cxn modelId="{2734B380-A742-4B68-964F-3B2E5078BB64}" type="presParOf" srcId="{FEB89E35-15DC-49BD-A640-CD694FC4552C}" destId="{0C7FDA4E-2685-4F98-8380-B2E09847B6DF}" srcOrd="0" destOrd="0" presId="urn:microsoft.com/office/officeart/2005/8/layout/cycle2"/>
    <dgm:cxn modelId="{7D1B00BE-98F2-4118-B281-672900A0ACA1}" type="presParOf" srcId="{BB12CCC1-197F-458B-879B-7351C14BE0A7}" destId="{731E91E2-42C6-437F-BA00-964CCBF2643B}" srcOrd="2" destOrd="0" presId="urn:microsoft.com/office/officeart/2005/8/layout/cycle2"/>
    <dgm:cxn modelId="{5E46A054-4677-4F19-82BE-7C447468744E}" type="presParOf" srcId="{BB12CCC1-197F-458B-879B-7351C14BE0A7}" destId="{FB2199B6-388E-4F6F-B6B2-327C700FE261}" srcOrd="3" destOrd="0" presId="urn:microsoft.com/office/officeart/2005/8/layout/cycle2"/>
    <dgm:cxn modelId="{E5C155EE-C48A-427E-8499-27735D58BDCD}" type="presParOf" srcId="{FB2199B6-388E-4F6F-B6B2-327C700FE261}" destId="{BFE57C74-3054-4F0D-8DD9-F47E8297AC00}" srcOrd="0" destOrd="0" presId="urn:microsoft.com/office/officeart/2005/8/layout/cycle2"/>
    <dgm:cxn modelId="{F91EA3A8-A7BA-4B86-9727-128821426FE1}" type="presParOf" srcId="{BB12CCC1-197F-458B-879B-7351C14BE0A7}" destId="{D6FA10C2-853E-453C-9874-757A3702FE4F}" srcOrd="4" destOrd="0" presId="urn:microsoft.com/office/officeart/2005/8/layout/cycle2"/>
    <dgm:cxn modelId="{AA479B0E-B548-4A97-A38E-ECB1DA9DB907}" type="presParOf" srcId="{BB12CCC1-197F-458B-879B-7351C14BE0A7}" destId="{A474AD37-CA7D-402C-AD94-AEEA933A97AD}" srcOrd="5" destOrd="0" presId="urn:microsoft.com/office/officeart/2005/8/layout/cycle2"/>
    <dgm:cxn modelId="{204880EC-D18C-4C47-9991-21600F199C52}" type="presParOf" srcId="{A474AD37-CA7D-402C-AD94-AEEA933A97AD}" destId="{A818083A-51FE-4141-9658-D23AB7FCCC1F}" srcOrd="0" destOrd="0" presId="urn:microsoft.com/office/officeart/2005/8/layout/cycle2"/>
    <dgm:cxn modelId="{CC258B47-6614-40EF-A658-2CF25E2ED269}" type="presParOf" srcId="{BB12CCC1-197F-458B-879B-7351C14BE0A7}" destId="{B5C0A546-4A34-4B8E-BF33-5866D63CB48B}" srcOrd="6" destOrd="0" presId="urn:microsoft.com/office/officeart/2005/8/layout/cycle2"/>
    <dgm:cxn modelId="{9228EAC2-0DC6-4BA3-8961-F57D7FECAEDF}" type="presParOf" srcId="{BB12CCC1-197F-458B-879B-7351C14BE0A7}" destId="{69E4597E-325F-40E6-8834-50FF816777D8}" srcOrd="7" destOrd="0" presId="urn:microsoft.com/office/officeart/2005/8/layout/cycle2"/>
    <dgm:cxn modelId="{5C922B2B-33C8-46A0-BB89-8284837A28A5}" type="presParOf" srcId="{69E4597E-325F-40E6-8834-50FF816777D8}" destId="{70120B93-6DBC-401A-BFD7-993CE723D428}" srcOrd="0" destOrd="0" presId="urn:microsoft.com/office/officeart/2005/8/layout/cycle2"/>
    <dgm:cxn modelId="{93405DAB-27E1-4908-9372-A9EF8AA84966}" type="presParOf" srcId="{BB12CCC1-197F-458B-879B-7351C14BE0A7}" destId="{2718F14A-7E5B-40FB-AE5D-9FE1D47D646A}" srcOrd="8" destOrd="0" presId="urn:microsoft.com/office/officeart/2005/8/layout/cycle2"/>
    <dgm:cxn modelId="{03BE66CE-09A7-4C98-ABB0-97CE2E14DCBA}" type="presParOf" srcId="{BB12CCC1-197F-458B-879B-7351C14BE0A7}" destId="{D3AFCD88-DED7-48DF-9104-6BAA8703AAC1}" srcOrd="9" destOrd="0" presId="urn:microsoft.com/office/officeart/2005/8/layout/cycle2"/>
    <dgm:cxn modelId="{DDF3E3AB-8B18-4570-A209-5803F892A909}" type="presParOf" srcId="{D3AFCD88-DED7-48DF-9104-6BAA8703AAC1}" destId="{B6851C0A-DDED-4CBC-922D-7E202CC605AC}"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996AD-23D7-4333-87D3-FDDD730AEB7C}">
      <dsp:nvSpPr>
        <dsp:cNvPr id="0" name=""/>
        <dsp:cNvSpPr/>
      </dsp:nvSpPr>
      <dsp:spPr>
        <a:xfrm>
          <a:off x="1296144" y="124053"/>
          <a:ext cx="1599610" cy="12639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rtlCol="0" anchor="ctr" anchorCtr="0">
          <a:noAutofit/>
        </a:bodyPr>
        <a:lstStyle/>
        <a:p>
          <a:pPr marL="0" lvl="0" indent="0" algn="ctr" defTabSz="1111250" rtl="0">
            <a:lnSpc>
              <a:spcPct val="90000"/>
            </a:lnSpc>
            <a:spcBef>
              <a:spcPct val="0"/>
            </a:spcBef>
            <a:spcAft>
              <a:spcPct val="35000"/>
            </a:spcAft>
            <a:buNone/>
          </a:pPr>
          <a:r>
            <a:rPr lang="ja-JP" altLang="en-US" sz="2500" kern="1200" noProof="0" dirty="0">
              <a:latin typeface="ＭＳ Ｐ明朝" panose="02020600040205080304" pitchFamily="18" charset="-128"/>
              <a:ea typeface="ＭＳ Ｐ明朝" panose="02020600040205080304" pitchFamily="18" charset="-128"/>
            </a:rPr>
            <a:t>毎食</a:t>
          </a:r>
          <a:endParaRPr lang="en-US" altLang="ja-JP" sz="2500" kern="1200" noProof="0" dirty="0">
            <a:latin typeface="ＭＳ Ｐ明朝" panose="02020600040205080304" pitchFamily="18" charset="-128"/>
            <a:ea typeface="ＭＳ Ｐ明朝" panose="02020600040205080304" pitchFamily="18" charset="-128"/>
          </a:endParaRPr>
        </a:p>
        <a:p>
          <a:pPr marL="0" lvl="0" indent="0" algn="ctr" defTabSz="1111250" rtl="0">
            <a:lnSpc>
              <a:spcPct val="90000"/>
            </a:lnSpc>
            <a:spcBef>
              <a:spcPct val="0"/>
            </a:spcBef>
            <a:spcAft>
              <a:spcPct val="35000"/>
            </a:spcAft>
            <a:buNone/>
          </a:pPr>
          <a:r>
            <a:rPr lang="ja-JP" altLang="en-US" sz="2500" kern="1200" noProof="0" dirty="0">
              <a:latin typeface="ＭＳ Ｐ明朝" panose="02020600040205080304" pitchFamily="18" charset="-128"/>
              <a:ea typeface="ＭＳ Ｐ明朝" panose="02020600040205080304" pitchFamily="18" charset="-128"/>
            </a:rPr>
            <a:t>食べる</a:t>
          </a:r>
        </a:p>
      </dsp:txBody>
      <dsp:txXfrm>
        <a:off x="1530401" y="309152"/>
        <a:ext cx="1131096" cy="893736"/>
      </dsp:txXfrm>
    </dsp:sp>
    <dsp:sp modelId="{FEB89E35-15DC-49BD-A640-CD694FC4552C}">
      <dsp:nvSpPr>
        <dsp:cNvPr id="0" name=""/>
        <dsp:cNvSpPr/>
      </dsp:nvSpPr>
      <dsp:spPr>
        <a:xfrm rot="2535856">
          <a:off x="2658846" y="1152029"/>
          <a:ext cx="215104" cy="4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800100" rtl="0">
            <a:lnSpc>
              <a:spcPct val="90000"/>
            </a:lnSpc>
            <a:spcBef>
              <a:spcPct val="0"/>
            </a:spcBef>
            <a:spcAft>
              <a:spcPct val="35000"/>
            </a:spcAft>
            <a:buNone/>
          </a:pPr>
          <a:endParaRPr lang="ja-JP" altLang="en-US" sz="1800" kern="1200" noProof="0" dirty="0"/>
        </a:p>
      </dsp:txBody>
      <dsp:txXfrm>
        <a:off x="2667233" y="1215644"/>
        <a:ext cx="150573" cy="255947"/>
      </dsp:txXfrm>
    </dsp:sp>
    <dsp:sp modelId="{731E91E2-42C6-437F-BA00-964CCBF2643B}">
      <dsp:nvSpPr>
        <dsp:cNvPr id="0" name=""/>
        <dsp:cNvSpPr/>
      </dsp:nvSpPr>
      <dsp:spPr>
        <a:xfrm>
          <a:off x="2592287" y="1368156"/>
          <a:ext cx="1745253" cy="12639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rtlCol="0" anchor="ctr" anchorCtr="0">
          <a:noAutofit/>
        </a:bodyPr>
        <a:lstStyle/>
        <a:p>
          <a:pPr marL="0" lvl="0" indent="0" algn="ctr" defTabSz="1111250" rtl="0">
            <a:lnSpc>
              <a:spcPct val="90000"/>
            </a:lnSpc>
            <a:spcBef>
              <a:spcPct val="0"/>
            </a:spcBef>
            <a:spcAft>
              <a:spcPct val="35000"/>
            </a:spcAft>
            <a:buNone/>
          </a:pPr>
          <a:r>
            <a:rPr lang="ja-JP" altLang="en-US" sz="2500" kern="1200" noProof="0" dirty="0">
              <a:latin typeface="ＭＳ Ｐ明朝" panose="02020600040205080304" pitchFamily="18" charset="-128"/>
              <a:ea typeface="ＭＳ Ｐ明朝" panose="02020600040205080304" pitchFamily="18" charset="-128"/>
            </a:rPr>
            <a:t>美味しく</a:t>
          </a:r>
          <a:endParaRPr lang="en-US" altLang="ja-JP" sz="2500" kern="1200" noProof="0" dirty="0">
            <a:latin typeface="ＭＳ Ｐ明朝" panose="02020600040205080304" pitchFamily="18" charset="-128"/>
            <a:ea typeface="ＭＳ Ｐ明朝" panose="02020600040205080304" pitchFamily="18" charset="-128"/>
          </a:endParaRPr>
        </a:p>
        <a:p>
          <a:pPr marL="0" lvl="0" indent="0" algn="ctr" defTabSz="1111250" rtl="0">
            <a:lnSpc>
              <a:spcPct val="90000"/>
            </a:lnSpc>
            <a:spcBef>
              <a:spcPct val="0"/>
            </a:spcBef>
            <a:spcAft>
              <a:spcPct val="35000"/>
            </a:spcAft>
            <a:buNone/>
          </a:pPr>
          <a:r>
            <a:rPr lang="ja-JP" altLang="en-US" sz="2500" kern="1200" noProof="0" dirty="0">
              <a:latin typeface="ＭＳ Ｐ明朝" panose="02020600040205080304" pitchFamily="18" charset="-128"/>
              <a:ea typeface="ＭＳ Ｐ明朝" panose="02020600040205080304" pitchFamily="18" charset="-128"/>
            </a:rPr>
            <a:t>食べる</a:t>
          </a:r>
        </a:p>
      </dsp:txBody>
      <dsp:txXfrm>
        <a:off x="2847873" y="1553255"/>
        <a:ext cx="1234081" cy="893736"/>
      </dsp:txXfrm>
    </dsp:sp>
    <dsp:sp modelId="{FB2199B6-388E-4F6F-B6B2-327C700FE261}">
      <dsp:nvSpPr>
        <dsp:cNvPr id="0" name=""/>
        <dsp:cNvSpPr/>
      </dsp:nvSpPr>
      <dsp:spPr>
        <a:xfrm rot="6065896">
          <a:off x="3167397" y="2644644"/>
          <a:ext cx="258496" cy="4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800100" rtl="0">
            <a:lnSpc>
              <a:spcPct val="90000"/>
            </a:lnSpc>
            <a:spcBef>
              <a:spcPct val="0"/>
            </a:spcBef>
            <a:spcAft>
              <a:spcPct val="35000"/>
            </a:spcAft>
            <a:buNone/>
          </a:pPr>
          <a:endParaRPr lang="ja-JP" altLang="en-US" sz="1800" kern="1200" noProof="0" dirty="0"/>
        </a:p>
      </dsp:txBody>
      <dsp:txXfrm rot="10800000">
        <a:off x="3213635" y="2691910"/>
        <a:ext cx="180947" cy="255947"/>
      </dsp:txXfrm>
    </dsp:sp>
    <dsp:sp modelId="{D6FA10C2-853E-453C-9874-757A3702FE4F}">
      <dsp:nvSpPr>
        <dsp:cNvPr id="0" name=""/>
        <dsp:cNvSpPr/>
      </dsp:nvSpPr>
      <dsp:spPr>
        <a:xfrm>
          <a:off x="2358008" y="3096339"/>
          <a:ext cx="1535806" cy="12639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rtlCol="0" anchor="ctr" anchorCtr="0">
          <a:noAutofit/>
        </a:bodyPr>
        <a:lstStyle/>
        <a:p>
          <a:pPr marL="0" lvl="0" indent="0" algn="ctr" defTabSz="1111250" rtl="0">
            <a:lnSpc>
              <a:spcPct val="90000"/>
            </a:lnSpc>
            <a:spcBef>
              <a:spcPct val="0"/>
            </a:spcBef>
            <a:spcAft>
              <a:spcPct val="35000"/>
            </a:spcAft>
            <a:buNone/>
          </a:pPr>
          <a:r>
            <a:rPr lang="ja-JP" altLang="en-US" sz="2500" kern="1200" noProof="0" dirty="0">
              <a:latin typeface="ＭＳ Ｐ明朝" panose="02020600040205080304" pitchFamily="18" charset="-128"/>
              <a:ea typeface="ＭＳ Ｐ明朝" panose="02020600040205080304" pitchFamily="18" charset="-128"/>
            </a:rPr>
            <a:t>何でも食べる</a:t>
          </a:r>
        </a:p>
      </dsp:txBody>
      <dsp:txXfrm>
        <a:off x="2582922" y="3281438"/>
        <a:ext cx="1085978" cy="893736"/>
      </dsp:txXfrm>
    </dsp:sp>
    <dsp:sp modelId="{A474AD37-CA7D-402C-AD94-AEEA933A97AD}">
      <dsp:nvSpPr>
        <dsp:cNvPr id="0" name=""/>
        <dsp:cNvSpPr/>
      </dsp:nvSpPr>
      <dsp:spPr>
        <a:xfrm rot="10859184">
          <a:off x="1757331" y="3495109"/>
          <a:ext cx="424638" cy="4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800100" rtl="0">
            <a:lnSpc>
              <a:spcPct val="90000"/>
            </a:lnSpc>
            <a:spcBef>
              <a:spcPct val="0"/>
            </a:spcBef>
            <a:spcAft>
              <a:spcPct val="35000"/>
            </a:spcAft>
            <a:buNone/>
          </a:pPr>
          <a:endParaRPr lang="ja-JP" altLang="en-US" sz="1800" kern="1200" noProof="0" dirty="0"/>
        </a:p>
      </dsp:txBody>
      <dsp:txXfrm rot="10800000">
        <a:off x="1884713" y="3581521"/>
        <a:ext cx="297247" cy="255947"/>
      </dsp:txXfrm>
    </dsp:sp>
    <dsp:sp modelId="{B5C0A546-4A34-4B8E-BF33-5866D63CB48B}">
      <dsp:nvSpPr>
        <dsp:cNvPr id="0" name=""/>
        <dsp:cNvSpPr/>
      </dsp:nvSpPr>
      <dsp:spPr>
        <a:xfrm>
          <a:off x="72007" y="3056544"/>
          <a:ext cx="1485236" cy="12639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rtlCol="0" anchor="ctr" anchorCtr="0">
          <a:noAutofit/>
        </a:bodyPr>
        <a:lstStyle/>
        <a:p>
          <a:pPr marL="0" lvl="0" indent="0" algn="ctr" defTabSz="1111250" rtl="0">
            <a:lnSpc>
              <a:spcPct val="90000"/>
            </a:lnSpc>
            <a:spcBef>
              <a:spcPct val="0"/>
            </a:spcBef>
            <a:spcAft>
              <a:spcPct val="35000"/>
            </a:spcAft>
            <a:buNone/>
          </a:pPr>
          <a:r>
            <a:rPr lang="ja-JP" altLang="en-US" sz="2500" kern="1200" noProof="0" dirty="0">
              <a:latin typeface="ＭＳ Ｐ明朝" panose="02020600040205080304" pitchFamily="18" charset="-128"/>
              <a:ea typeface="ＭＳ Ｐ明朝" panose="02020600040205080304" pitchFamily="18" charset="-128"/>
            </a:rPr>
            <a:t>よく動く</a:t>
          </a:r>
        </a:p>
      </dsp:txBody>
      <dsp:txXfrm>
        <a:off x="289515" y="3241643"/>
        <a:ext cx="1050220" cy="893736"/>
      </dsp:txXfrm>
    </dsp:sp>
    <dsp:sp modelId="{69E4597E-325F-40E6-8834-50FF816777D8}">
      <dsp:nvSpPr>
        <dsp:cNvPr id="0" name=""/>
        <dsp:cNvSpPr/>
      </dsp:nvSpPr>
      <dsp:spPr>
        <a:xfrm rot="15860000">
          <a:off x="594702" y="2602649"/>
          <a:ext cx="266682" cy="4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800100" rtl="0">
            <a:lnSpc>
              <a:spcPct val="90000"/>
            </a:lnSpc>
            <a:spcBef>
              <a:spcPct val="0"/>
            </a:spcBef>
            <a:spcAft>
              <a:spcPct val="35000"/>
            </a:spcAft>
            <a:buNone/>
          </a:pPr>
          <a:endParaRPr lang="ja-JP" altLang="en-US" sz="1800" kern="1200" noProof="0" dirty="0"/>
        </a:p>
      </dsp:txBody>
      <dsp:txXfrm rot="10800000">
        <a:off x="638654" y="2727771"/>
        <a:ext cx="186677" cy="255947"/>
      </dsp:txXfrm>
    </dsp:sp>
    <dsp:sp modelId="{2718F14A-7E5B-40FB-AE5D-9FE1D47D646A}">
      <dsp:nvSpPr>
        <dsp:cNvPr id="0" name=""/>
        <dsp:cNvSpPr/>
      </dsp:nvSpPr>
      <dsp:spPr>
        <a:xfrm>
          <a:off x="-144018" y="1296147"/>
          <a:ext cx="1567935" cy="12639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rtlCol="0" anchor="ctr" anchorCtr="0">
          <a:noAutofit/>
        </a:bodyPr>
        <a:lstStyle/>
        <a:p>
          <a:pPr marL="0" lvl="0" indent="0" algn="ctr" defTabSz="1111250" rtl="0">
            <a:lnSpc>
              <a:spcPct val="90000"/>
            </a:lnSpc>
            <a:spcBef>
              <a:spcPct val="0"/>
            </a:spcBef>
            <a:spcAft>
              <a:spcPct val="35000"/>
            </a:spcAft>
            <a:buNone/>
          </a:pPr>
          <a:r>
            <a:rPr lang="ja-JP" altLang="en-US" sz="2500" kern="1200" noProof="0" dirty="0">
              <a:latin typeface="ＭＳ Ｐ明朝" panose="02020600040205080304" pitchFamily="18" charset="-128"/>
              <a:ea typeface="ＭＳ Ｐ明朝" panose="02020600040205080304" pitchFamily="18" charset="-128"/>
            </a:rPr>
            <a:t>よく</a:t>
          </a:r>
          <a:endParaRPr lang="en-US" altLang="ja-JP" sz="2500" kern="1200" noProof="0" dirty="0">
            <a:latin typeface="ＭＳ Ｐ明朝" panose="02020600040205080304" pitchFamily="18" charset="-128"/>
            <a:ea typeface="ＭＳ Ｐ明朝" panose="02020600040205080304" pitchFamily="18" charset="-128"/>
          </a:endParaRPr>
        </a:p>
        <a:p>
          <a:pPr marL="0" lvl="0" indent="0" algn="ctr" defTabSz="1111250" rtl="0">
            <a:lnSpc>
              <a:spcPct val="90000"/>
            </a:lnSpc>
            <a:spcBef>
              <a:spcPct val="0"/>
            </a:spcBef>
            <a:spcAft>
              <a:spcPct val="35000"/>
            </a:spcAft>
            <a:buNone/>
          </a:pPr>
          <a:r>
            <a:rPr lang="ja-JP" altLang="en-US" sz="2500" kern="1200" noProof="0" dirty="0">
              <a:latin typeface="ＭＳ Ｐ明朝" panose="02020600040205080304" pitchFamily="18" charset="-128"/>
              <a:ea typeface="ＭＳ Ｐ明朝" panose="02020600040205080304" pitchFamily="18" charset="-128"/>
            </a:rPr>
            <a:t>眠る</a:t>
          </a:r>
        </a:p>
      </dsp:txBody>
      <dsp:txXfrm>
        <a:off x="85601" y="1481246"/>
        <a:ext cx="1108697" cy="893736"/>
      </dsp:txXfrm>
    </dsp:sp>
    <dsp:sp modelId="{D3AFCD88-DED7-48DF-9104-6BAA8703AAC1}">
      <dsp:nvSpPr>
        <dsp:cNvPr id="0" name=""/>
        <dsp:cNvSpPr/>
      </dsp:nvSpPr>
      <dsp:spPr>
        <a:xfrm rot="19269937">
          <a:off x="1244058" y="1135121"/>
          <a:ext cx="232024" cy="4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800100" rtl="0">
            <a:lnSpc>
              <a:spcPct val="90000"/>
            </a:lnSpc>
            <a:spcBef>
              <a:spcPct val="0"/>
            </a:spcBef>
            <a:spcAft>
              <a:spcPct val="35000"/>
            </a:spcAft>
            <a:buNone/>
          </a:pPr>
          <a:endParaRPr lang="ja-JP" altLang="en-US" sz="1800" kern="1200" noProof="0" dirty="0"/>
        </a:p>
      </dsp:txBody>
      <dsp:txXfrm>
        <a:off x="1251751" y="1242260"/>
        <a:ext cx="162417" cy="25594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B2A7F70-27D6-4415-B971-A62E33C01594}"/>
              </a:ext>
            </a:extLst>
          </p:cNvPr>
          <p:cNvSpPr>
            <a:spLocks noGrp="1"/>
          </p:cNvSpPr>
          <p:nvPr>
            <p:ph type="hdr" sz="quarter"/>
          </p:nvPr>
        </p:nvSpPr>
        <p:spPr>
          <a:xfrm>
            <a:off x="0" y="0"/>
            <a:ext cx="2918468" cy="493941"/>
          </a:xfrm>
          <a:prstGeom prst="rect">
            <a:avLst/>
          </a:prstGeom>
        </p:spPr>
        <p:txBody>
          <a:bodyPr vert="horz" lIns="94858" tIns="47429" rIns="94858" bIns="47429" rtlCol="0"/>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584FA635-9C08-4322-A6BB-EAFA69B8C5F5}"/>
              </a:ext>
            </a:extLst>
          </p:cNvPr>
          <p:cNvSpPr>
            <a:spLocks noGrp="1"/>
          </p:cNvSpPr>
          <p:nvPr>
            <p:ph type="dt" idx="1"/>
          </p:nvPr>
        </p:nvSpPr>
        <p:spPr>
          <a:xfrm>
            <a:off x="3815742" y="0"/>
            <a:ext cx="2918468" cy="493941"/>
          </a:xfrm>
          <a:prstGeom prst="rect">
            <a:avLst/>
          </a:prstGeom>
        </p:spPr>
        <p:txBody>
          <a:bodyPr vert="horz" lIns="94858" tIns="47429" rIns="94858" bIns="47429" rtlCol="0"/>
          <a:lstStyle>
            <a:lvl1pPr algn="r" eaLnBrk="1" fontAlgn="auto" hangingPunct="1">
              <a:spcBef>
                <a:spcPts val="0"/>
              </a:spcBef>
              <a:spcAft>
                <a:spcPts val="0"/>
              </a:spcAft>
              <a:defRPr sz="1300">
                <a:latin typeface="+mn-lt"/>
                <a:ea typeface="+mn-ea"/>
              </a:defRPr>
            </a:lvl1pPr>
          </a:lstStyle>
          <a:p>
            <a:pPr>
              <a:defRPr/>
            </a:pPr>
            <a:fld id="{19BD1A12-2631-480B-92AF-9772FFE5DA35}" type="datetimeFigureOut">
              <a:rPr lang="ja-JP" altLang="en-US"/>
              <a:pPr>
                <a:defRPr/>
              </a:pPr>
              <a:t>2021/9/14</a:t>
            </a:fld>
            <a:endParaRPr lang="ja-JP" altLang="en-US"/>
          </a:p>
        </p:txBody>
      </p:sp>
      <p:sp>
        <p:nvSpPr>
          <p:cNvPr id="4" name="スライド イメージ プレースホルダー 3">
            <a:extLst>
              <a:ext uri="{FF2B5EF4-FFF2-40B4-BE49-F238E27FC236}">
                <a16:creationId xmlns:a16="http://schemas.microsoft.com/office/drawing/2014/main" id="{CCD579FE-FFA8-4D7C-834E-E1EC0AC26C72}"/>
              </a:ext>
            </a:extLst>
          </p:cNvPr>
          <p:cNvSpPr>
            <a:spLocks noGrp="1" noRot="1" noChangeAspect="1"/>
          </p:cNvSpPr>
          <p:nvPr>
            <p:ph type="sldImg" idx="2"/>
          </p:nvPr>
        </p:nvSpPr>
        <p:spPr>
          <a:xfrm>
            <a:off x="80963" y="739775"/>
            <a:ext cx="6573837" cy="3698875"/>
          </a:xfrm>
          <a:prstGeom prst="rect">
            <a:avLst/>
          </a:prstGeom>
          <a:noFill/>
          <a:ln w="12700">
            <a:solidFill>
              <a:prstClr val="black"/>
            </a:solidFill>
          </a:ln>
        </p:spPr>
        <p:txBody>
          <a:bodyPr vert="horz" lIns="94858" tIns="47429" rIns="94858" bIns="47429"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982483FE-558F-43B6-83F0-27B8BF55A34D}"/>
              </a:ext>
            </a:extLst>
          </p:cNvPr>
          <p:cNvSpPr>
            <a:spLocks noGrp="1"/>
          </p:cNvSpPr>
          <p:nvPr>
            <p:ph type="body" sz="quarter" idx="3"/>
          </p:nvPr>
        </p:nvSpPr>
        <p:spPr>
          <a:xfrm>
            <a:off x="673732" y="4686186"/>
            <a:ext cx="5388300" cy="4440779"/>
          </a:xfrm>
          <a:prstGeom prst="rect">
            <a:avLst/>
          </a:prstGeom>
        </p:spPr>
        <p:txBody>
          <a:bodyPr vert="horz" lIns="94858" tIns="47429" rIns="94858" bIns="47429"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9FD532CB-82A1-428C-9B7C-C91323BC4BD3}"/>
              </a:ext>
            </a:extLst>
          </p:cNvPr>
          <p:cNvSpPr>
            <a:spLocks noGrp="1"/>
          </p:cNvSpPr>
          <p:nvPr>
            <p:ph type="ftr" sz="quarter" idx="4"/>
          </p:nvPr>
        </p:nvSpPr>
        <p:spPr>
          <a:xfrm>
            <a:off x="0" y="9370809"/>
            <a:ext cx="2918468" cy="493941"/>
          </a:xfrm>
          <a:prstGeom prst="rect">
            <a:avLst/>
          </a:prstGeom>
        </p:spPr>
        <p:txBody>
          <a:bodyPr vert="horz" lIns="94858" tIns="47429" rIns="94858" bIns="47429" rtlCol="0" anchor="b"/>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7CB8C254-4E4D-4778-847B-13C95D13DDF6}"/>
              </a:ext>
            </a:extLst>
          </p:cNvPr>
          <p:cNvSpPr>
            <a:spLocks noGrp="1"/>
          </p:cNvSpPr>
          <p:nvPr>
            <p:ph type="sldNum" sz="quarter" idx="5"/>
          </p:nvPr>
        </p:nvSpPr>
        <p:spPr>
          <a:xfrm>
            <a:off x="3815742" y="9370809"/>
            <a:ext cx="2918468" cy="493941"/>
          </a:xfrm>
          <a:prstGeom prst="rect">
            <a:avLst/>
          </a:prstGeom>
        </p:spPr>
        <p:txBody>
          <a:bodyPr vert="horz" wrap="square" lIns="94858" tIns="47429" rIns="94858" bIns="47429" numCol="1" anchor="b" anchorCtr="0" compatLnSpc="1">
            <a:prstTxWarp prst="textNoShape">
              <a:avLst/>
            </a:prstTxWarp>
          </a:bodyPr>
          <a:lstStyle>
            <a:lvl1pPr algn="r" eaLnBrk="1" hangingPunct="1">
              <a:defRPr sz="1300"/>
            </a:lvl1pPr>
          </a:lstStyle>
          <a:p>
            <a:pPr>
              <a:defRPr/>
            </a:pPr>
            <a:fld id="{A368404A-DFED-4CE5-A190-376C6EF2A357}" type="slidenum">
              <a:rPr lang="ja-JP" altLang="en-US"/>
              <a:pPr>
                <a:defRPr/>
              </a:pPr>
              <a:t>‹#›</a:t>
            </a:fld>
            <a:endParaRPr lang="ja-JP" altLang="en-US"/>
          </a:p>
        </p:txBody>
      </p:sp>
    </p:spTree>
    <p:extLst>
      <p:ext uri="{BB962C8B-B14F-4D97-AF65-F5344CB8AC3E}">
        <p14:creationId xmlns:p14="http://schemas.microsoft.com/office/powerpoint/2010/main" val="3508530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食事と栄養についてお話しさせて頂きます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a:t>
            </a:fld>
            <a:endParaRPr lang="ja-JP" altLang="en-US"/>
          </a:p>
        </p:txBody>
      </p:sp>
    </p:spTree>
    <p:extLst>
      <p:ext uri="{BB962C8B-B14F-4D97-AF65-F5344CB8AC3E}">
        <p14:creationId xmlns:p14="http://schemas.microsoft.com/office/powerpoint/2010/main" val="89682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皆さん、体重を量っていますか？　体重は自宅で簡単にわかる栄養のバロメーターです。食べるエネルギーと使うエネルギーを天秤にかけると、食べるエネルギーが多く使うエネルギーが少ないと余ってきて太ります。食べる量と使う量が等しいと天秤が保たれています。</a:t>
            </a:r>
            <a:endParaRPr kumimoji="1" lang="en-US" altLang="ja-JP" dirty="0"/>
          </a:p>
          <a:p>
            <a:r>
              <a:rPr kumimoji="1" lang="ja-JP" altLang="en-US" dirty="0"/>
              <a:t>でも、食べるのが少なくて使うものが多いと痩せてきますよね。体に浮腫みがあるような時は別ですが、浮腫みがなければ、体重変化は栄養状態を表してくれています。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2</a:t>
            </a:fld>
            <a:endParaRPr lang="ja-JP" altLang="en-US"/>
          </a:p>
        </p:txBody>
      </p:sp>
    </p:spTree>
    <p:extLst>
      <p:ext uri="{BB962C8B-B14F-4D97-AF65-F5344CB8AC3E}">
        <p14:creationId xmlns:p14="http://schemas.microsoft.com/office/powerpoint/2010/main" val="18146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食欲の無い時もあるかもしれませんね。でも、お粥と梅干だけとか、野菜がいいからと野菜サラダだけとか、暑くてそうめんだけというような日が毎日続くと、必要な栄養が取れないので、体力低下や体のだるさが続くことになります。少し、たんぱく質もプラスしてみませんか？</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3</a:t>
            </a:fld>
            <a:endParaRPr lang="ja-JP" altLang="en-US"/>
          </a:p>
        </p:txBody>
      </p:sp>
    </p:spTree>
    <p:extLst>
      <p:ext uri="{BB962C8B-B14F-4D97-AF65-F5344CB8AC3E}">
        <p14:creationId xmlns:p14="http://schemas.microsoft.com/office/powerpoint/2010/main" val="156409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たんぱく質ってどんなものか知っていますか？お魚やお肉、大豆や豆腐、卵もそうですね。たんぱく質は、出来れば毎食何かひとつを摂って下さい。朝ごはんも昼ごはんも何も摂らずに夕食にまとめて食べるより、毎食ひとつずつ摂る事が大切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4</a:t>
            </a:fld>
            <a:endParaRPr lang="ja-JP" altLang="en-US"/>
          </a:p>
        </p:txBody>
      </p:sp>
    </p:spTree>
    <p:extLst>
      <p:ext uri="{BB962C8B-B14F-4D97-AF65-F5344CB8AC3E}">
        <p14:creationId xmlns:p14="http://schemas.microsoft.com/office/powerpoint/2010/main" val="277700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そうは言っても、毎食摂りにくい時もありますね。例えば、買い物に行けない時は新鮮なお魚は摂れないですが、そんな時のために魚の缶詰を買い置きしておくのはどうですか？災害食として備えておくのもいいですね。朝食の食パンには、チーズを</a:t>
            </a:r>
            <a:r>
              <a:rPr kumimoji="1" lang="en-US" altLang="ja-JP" dirty="0"/>
              <a:t>1</a:t>
            </a:r>
            <a:r>
              <a:rPr kumimoji="1" lang="ja-JP" altLang="en-US" dirty="0"/>
              <a:t>枚のせてみて下さい。昼に</a:t>
            </a:r>
            <a:r>
              <a:rPr kumimoji="1" lang="ja-JP" altLang="en-US" dirty="0" err="1"/>
              <a:t>めん</a:t>
            </a:r>
            <a:r>
              <a:rPr kumimoji="1" lang="ja-JP" altLang="en-US" dirty="0"/>
              <a:t>類を食べるときは卵をひとつ落とし入れたり、飲み物に牛乳を飲んだり、おやつにヨーグルトやプリンもいいですね。最近は冷凍食品のから揚げやハンバーグも充実しています。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5</a:t>
            </a:fld>
            <a:endParaRPr lang="ja-JP" altLang="en-US"/>
          </a:p>
        </p:txBody>
      </p:sp>
    </p:spTree>
    <p:extLst>
      <p:ext uri="{BB962C8B-B14F-4D97-AF65-F5344CB8AC3E}">
        <p14:creationId xmlns:p14="http://schemas.microsoft.com/office/powerpoint/2010/main" val="247285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実は、たんぱく質だけを摂っていても、足らないものがでてきます。この表は、東京都健康長寿医療センター研究所が開発した食品摂取の多様性スコアというもので、さあにぎやかにいただくと、</a:t>
            </a:r>
            <a:r>
              <a:rPr kumimoji="1" lang="en-US" altLang="ja-JP" dirty="0"/>
              <a:t>10</a:t>
            </a:r>
            <a:r>
              <a:rPr kumimoji="1" lang="ja-JP" altLang="en-US" dirty="0"/>
              <a:t>種類の食べ物をまんべんなく摂ることで、体力低下を防ぎましょうというものです。皆さんは、いくつ摂れていますか？</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6</a:t>
            </a:fld>
            <a:endParaRPr lang="ja-JP" altLang="en-US"/>
          </a:p>
        </p:txBody>
      </p:sp>
    </p:spTree>
    <p:extLst>
      <p:ext uri="{BB962C8B-B14F-4D97-AF65-F5344CB8AC3E}">
        <p14:creationId xmlns:p14="http://schemas.microsoft.com/office/powerpoint/2010/main" val="44551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どうしても体重が減ってくるという時は、油を上手に使うこともお勧めしています。例えば、炒め物にしたり、マヨネーズで炒めるのも美味しいです。天ぷらやコロッケは、手間がかかるので大変ですが、お惣菜を利用すると手軽です。調理法で油を増やすときは、煮るより炒める、天ぷらよりフライが、エネルギーが高くなります。脂ののったお魚やお肉も、少ししか食べられない時は、上手に利用して下さい。</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7</a:t>
            </a:fld>
            <a:endParaRPr lang="ja-JP" altLang="en-US"/>
          </a:p>
        </p:txBody>
      </p:sp>
    </p:spTree>
    <p:extLst>
      <p:ext uri="{BB962C8B-B14F-4D97-AF65-F5344CB8AC3E}">
        <p14:creationId xmlns:p14="http://schemas.microsoft.com/office/powerpoint/2010/main" val="4150391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そして何より、噛む・飲み込むができる口が大切です。食べやすい姿勢の調整をしたり、噛みにくい時は切れ目を入れたり軟らかく煮るなど食べやすい食事の工夫をしたり、食べやすさにあったとろみをつけるなどの工夫もできます。体力が落ちて、フレイルと呼ばれる状態になると、噛む力も飲み込む筋肉も弱くなるので、全身の体力が維持できるようにしておきましょう。どうしても食事量が摂れない時は、お店などで栄養補助食品なども販売されているので用途に合わせて利用するのもいいでしょう。</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8</a:t>
            </a:fld>
            <a:endParaRPr lang="ja-JP" altLang="en-US"/>
          </a:p>
        </p:txBody>
      </p:sp>
    </p:spTree>
    <p:extLst>
      <p:ext uri="{BB962C8B-B14F-4D97-AF65-F5344CB8AC3E}">
        <p14:creationId xmlns:p14="http://schemas.microsoft.com/office/powerpoint/2010/main" val="206279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元気で暮らし続けるために、食べていますか？足りないものや多すぎるものはないですか？自分の体の事をよく知って、自分に必要なものを食べていますか？適度に運動して十分な睡眠と休養はとれていますか？何か気になる事がある時は、相談</a:t>
            </a:r>
            <a:r>
              <a:rPr kumimoji="1" lang="ja-JP" altLang="en-US"/>
              <a:t>できるところを持ちましょう。</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9</a:t>
            </a:fld>
            <a:endParaRPr lang="ja-JP" altLang="en-US"/>
          </a:p>
        </p:txBody>
      </p:sp>
    </p:spTree>
    <p:extLst>
      <p:ext uri="{BB962C8B-B14F-4D97-AF65-F5344CB8AC3E}">
        <p14:creationId xmlns:p14="http://schemas.microsoft.com/office/powerpoint/2010/main" val="108777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64B5BB1E-7A81-417E-ABD9-A14988A30050}"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38F37C75-20A5-45C5-91CD-933B98889A43}" type="slidenum">
              <a:rPr lang="ja-JP" altLang="en-US" smtClean="0"/>
              <a:pPr>
                <a:defRPr/>
              </a:pPr>
              <a:t>‹#›</a:t>
            </a:fld>
            <a:endParaRPr lang="ja-JP" altLang="en-US"/>
          </a:p>
        </p:txBody>
      </p:sp>
    </p:spTree>
    <p:extLst>
      <p:ext uri="{BB962C8B-B14F-4D97-AF65-F5344CB8AC3E}">
        <p14:creationId xmlns:p14="http://schemas.microsoft.com/office/powerpoint/2010/main" val="97286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74FE2AB0-8D3F-417C-AD81-67B6B7D50D30}"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86628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09CFB70-FE0B-44DE-A649-14CBF3C6F33F}"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96EA98E0-FE76-40C7-8282-F822EEDDD694}" type="slidenum">
              <a:rPr lang="ja-JP" altLang="en-US" smtClean="0"/>
              <a:pPr>
                <a:defRPr/>
              </a:pPr>
              <a:t>‹#›</a:t>
            </a:fld>
            <a:endParaRPr lang="ja-JP" altLang="en-US"/>
          </a:p>
        </p:txBody>
      </p:sp>
    </p:spTree>
    <p:extLst>
      <p:ext uri="{BB962C8B-B14F-4D97-AF65-F5344CB8AC3E}">
        <p14:creationId xmlns:p14="http://schemas.microsoft.com/office/powerpoint/2010/main" val="204548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5" y="609600"/>
            <a:ext cx="103632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1"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 3"/>
          <p:cNvSpPr>
            <a:spLocks noGrp="1"/>
          </p:cNvSpPr>
          <p:nvPr>
            <p:ph type="clipArt" sz="half" idx="2"/>
          </p:nvPr>
        </p:nvSpPr>
        <p:spPr>
          <a:xfrm>
            <a:off x="6197600" y="1981200"/>
            <a:ext cx="5080000" cy="4114800"/>
          </a:xfrm>
        </p:spPr>
        <p:txBody>
          <a:bodyPr rtlCol="0">
            <a:normAutofit/>
          </a:bodyPr>
          <a:lstStyle/>
          <a:p>
            <a:pPr lvl="0"/>
            <a:endParaRPr lang="ja-JP" altLang="en-US" noProof="0"/>
          </a:p>
        </p:txBody>
      </p:sp>
      <p:sp>
        <p:nvSpPr>
          <p:cNvPr id="5" name="日付プレースホルダ 4">
            <a:extLst>
              <a:ext uri="{FF2B5EF4-FFF2-40B4-BE49-F238E27FC236}">
                <a16:creationId xmlns:a16="http://schemas.microsoft.com/office/drawing/2014/main" id="{80267179-F2F0-411D-AEB5-AEA8721536B7}"/>
              </a:ext>
            </a:extLst>
          </p:cNvPr>
          <p:cNvSpPr>
            <a:spLocks noGrp="1"/>
          </p:cNvSpPr>
          <p:nvPr>
            <p:ph type="dt" sz="half" idx="10"/>
          </p:nvPr>
        </p:nvSpPr>
        <p:spPr>
          <a:xfrm>
            <a:off x="914400" y="6248400"/>
            <a:ext cx="2540000" cy="457200"/>
          </a:xfrm>
        </p:spPr>
        <p:txBody>
          <a:bodyPr/>
          <a:lstStyle>
            <a:lvl1pPr>
              <a:defRPr kumimoji="0" b="1">
                <a:latin typeface="Times New Roman" pitchFamily="18" charset="0"/>
              </a:defRPr>
            </a:lvl1pPr>
          </a:lstStyle>
          <a:p>
            <a:pPr>
              <a:defRPr/>
            </a:pPr>
            <a:endParaRPr lang="en-US" altLang="ja-JP"/>
          </a:p>
        </p:txBody>
      </p:sp>
      <p:sp>
        <p:nvSpPr>
          <p:cNvPr id="6" name="フッター プレースホルダ 5">
            <a:extLst>
              <a:ext uri="{FF2B5EF4-FFF2-40B4-BE49-F238E27FC236}">
                <a16:creationId xmlns:a16="http://schemas.microsoft.com/office/drawing/2014/main" id="{B9E1FE7E-A8CB-4B33-96E2-912EF3B56572}"/>
              </a:ext>
            </a:extLst>
          </p:cNvPr>
          <p:cNvSpPr>
            <a:spLocks noGrp="1"/>
          </p:cNvSpPr>
          <p:nvPr>
            <p:ph type="ftr" sz="quarter" idx="11"/>
          </p:nvPr>
        </p:nvSpPr>
        <p:spPr>
          <a:xfrm>
            <a:off x="4165600" y="6248400"/>
            <a:ext cx="3860800" cy="457200"/>
          </a:xfrm>
        </p:spPr>
        <p:txBody>
          <a:bodyPr/>
          <a:lstStyle>
            <a:lvl1pPr>
              <a:defRPr kumimoji="0" b="1">
                <a:latin typeface="Times New Roman" pitchFamily="18" charset="0"/>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2EA704DF-5579-4476-995E-365AEF9416B5}"/>
              </a:ext>
            </a:extLst>
          </p:cNvPr>
          <p:cNvSpPr>
            <a:spLocks noGrp="1"/>
          </p:cNvSpPr>
          <p:nvPr>
            <p:ph type="sldNum" sz="quarter" idx="12"/>
          </p:nvPr>
        </p:nvSpPr>
        <p:spPr>
          <a:xfrm>
            <a:off x="8737600" y="6248400"/>
            <a:ext cx="2540000" cy="457200"/>
          </a:xfrm>
        </p:spPr>
        <p:txBody>
          <a:bodyPr/>
          <a:lstStyle>
            <a:lvl1pPr>
              <a:defRPr kumimoji="0" b="1">
                <a:latin typeface="Times New Roman" panose="02020603050405020304" pitchFamily="18" charset="0"/>
              </a:defRPr>
            </a:lvl1pPr>
          </a:lstStyle>
          <a:p>
            <a:pPr>
              <a:defRPr/>
            </a:pPr>
            <a:fld id="{C5D2C14B-C0DA-40C4-ADB3-47E97C3F69D8}" type="slidenum">
              <a:rPr lang="en-US" altLang="ja-JP"/>
              <a:pPr>
                <a:defRPr/>
              </a:pPr>
              <a:t>‹#›</a:t>
            </a:fld>
            <a:endParaRPr lang="en-US" altLang="ja-JP"/>
          </a:p>
        </p:txBody>
      </p:sp>
    </p:spTree>
    <p:extLst>
      <p:ext uri="{BB962C8B-B14F-4D97-AF65-F5344CB8AC3E}">
        <p14:creationId xmlns:p14="http://schemas.microsoft.com/office/powerpoint/2010/main" val="339574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A86723DD-1ED2-449D-A27E-D4E51F488EBA}"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B16EECBF-BF66-4B8C-A3D3-5A1421427D68}" type="slidenum">
              <a:rPr lang="ja-JP" altLang="en-US" smtClean="0"/>
              <a:pPr>
                <a:defRPr/>
              </a:pPr>
              <a:t>‹#›</a:t>
            </a:fld>
            <a:endParaRPr lang="ja-JP" altLang="en-US"/>
          </a:p>
        </p:txBody>
      </p:sp>
      <p:sp>
        <p:nvSpPr>
          <p:cNvPr id="7" name="タイトル 1">
            <a:extLst>
              <a:ext uri="{FF2B5EF4-FFF2-40B4-BE49-F238E27FC236}">
                <a16:creationId xmlns:a16="http://schemas.microsoft.com/office/drawing/2014/main" id="{F2336B7D-07BB-4341-9C1B-709F2B06D511}"/>
              </a:ext>
            </a:extLst>
          </p:cNvPr>
          <p:cNvSpPr txBox="1">
            <a:spLocks/>
          </p:cNvSpPr>
          <p:nvPr userDrawn="1"/>
        </p:nvSpPr>
        <p:spPr>
          <a:xfrm>
            <a:off x="0" y="569282"/>
            <a:ext cx="12192000" cy="928593"/>
          </a:xfrm>
          <a:prstGeom prst="rect">
            <a:avLst/>
          </a:prstGeom>
          <a:solidFill>
            <a:schemeClr val="accent4">
              <a:lumMod val="20000"/>
              <a:lumOff val="80000"/>
            </a:schemeClr>
          </a:solidFill>
        </p:spPr>
        <p:txBody>
          <a:bodyPr vert="horz" lIns="63305" tIns="36000" rIns="63305" bIns="36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30000"/>
              </a:lnSpc>
              <a:spcBef>
                <a:spcPts val="0"/>
              </a:spcBef>
            </a:pPr>
            <a:r>
              <a:rPr lang="ja-JP" altLang="en-US" b="1">
                <a:solidFill>
                  <a:srgbClr val="7030A0"/>
                </a:solidFill>
                <a:latin typeface="メイリオ" panose="020B0604030504040204" pitchFamily="50" charset="-128"/>
                <a:ea typeface="メイリオ" panose="020B0604030504040204" pitchFamily="50" charset="-128"/>
              </a:rPr>
              <a:t>テーマの中の項目を</a:t>
            </a:r>
            <a:endParaRPr lang="ja-JP" altLang="en-US" b="1" dirty="0">
              <a:solidFill>
                <a:srgbClr val="7030A0"/>
              </a:solidFill>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4843B375-5D52-44E6-A266-225C62CBAC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CB870E14-35FF-475A-BF88-16D75D3444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3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60AF311-DDAE-4143-9FD2-A22153B36F27}"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8E09150-0D4F-4AD6-B2CC-C82777906043}" type="slidenum">
              <a:rPr lang="ja-JP" altLang="en-US" smtClean="0"/>
              <a:pPr>
                <a:defRPr/>
              </a:pPr>
              <a:t>‹#›</a:t>
            </a:fld>
            <a:endParaRPr lang="ja-JP" altLang="en-US"/>
          </a:p>
        </p:txBody>
      </p:sp>
    </p:spTree>
    <p:extLst>
      <p:ext uri="{BB962C8B-B14F-4D97-AF65-F5344CB8AC3E}">
        <p14:creationId xmlns:p14="http://schemas.microsoft.com/office/powerpoint/2010/main" val="308793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D79A95EF-BFC7-4019-A931-65D770B5F2EA}" type="datetimeFigureOut">
              <a:rPr lang="ja-JP" altLang="en-US" smtClean="0"/>
              <a:pPr>
                <a:defRPr/>
              </a:pPr>
              <a:t>2021/9/14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2209B485-598E-400E-B088-85667FDB33A5}" type="slidenum">
              <a:rPr lang="ja-JP" altLang="en-US" smtClean="0"/>
              <a:pPr>
                <a:defRPr/>
              </a:pPr>
              <a:t>‹#›</a:t>
            </a:fld>
            <a:endParaRPr lang="ja-JP" altLang="en-US"/>
          </a:p>
        </p:txBody>
      </p:sp>
    </p:spTree>
    <p:extLst>
      <p:ext uri="{BB962C8B-B14F-4D97-AF65-F5344CB8AC3E}">
        <p14:creationId xmlns:p14="http://schemas.microsoft.com/office/powerpoint/2010/main" val="410515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D8708403-1D4D-4050-8756-8E8BF4D4E5B7}" type="datetimeFigureOut">
              <a:rPr lang="ja-JP" altLang="en-US" smtClean="0"/>
              <a:pPr>
                <a:defRPr/>
              </a:pPr>
              <a:t>2021/9/14</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31F6590E-DAE4-404B-A295-CD1F41D3A419}" type="slidenum">
              <a:rPr lang="ja-JP" altLang="en-US" smtClean="0"/>
              <a:pPr>
                <a:defRPr/>
              </a:pPr>
              <a:t>‹#›</a:t>
            </a:fld>
            <a:endParaRPr lang="ja-JP" altLang="en-US"/>
          </a:p>
        </p:txBody>
      </p:sp>
    </p:spTree>
    <p:extLst>
      <p:ext uri="{BB962C8B-B14F-4D97-AF65-F5344CB8AC3E}">
        <p14:creationId xmlns:p14="http://schemas.microsoft.com/office/powerpoint/2010/main" val="25066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E028F65C-0E2E-4362-8E26-37D876872779}" type="datetimeFigureOut">
              <a:rPr lang="ja-JP" altLang="en-US" smtClean="0"/>
              <a:pPr>
                <a:defRPr/>
              </a:pPr>
              <a:t>2021/9/14</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38808F9B-6C43-485E-A1C6-8C0946DA7EDE}" type="slidenum">
              <a:rPr lang="ja-JP" altLang="en-US" smtClean="0"/>
              <a:pPr>
                <a:defRPr/>
              </a:pPr>
              <a:t>‹#›</a:t>
            </a:fld>
            <a:endParaRPr lang="ja-JP" altLang="en-US"/>
          </a:p>
        </p:txBody>
      </p:sp>
    </p:spTree>
    <p:extLst>
      <p:ext uri="{BB962C8B-B14F-4D97-AF65-F5344CB8AC3E}">
        <p14:creationId xmlns:p14="http://schemas.microsoft.com/office/powerpoint/2010/main" val="106866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30940D2-278B-4586-9E19-2BC822423187}" type="datetimeFigureOut">
              <a:rPr lang="ja-JP" altLang="en-US" smtClean="0"/>
              <a:pPr>
                <a:defRPr/>
              </a:pPr>
              <a:t>2021/9/14</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A3CC51F9-8CFB-4212-A512-5B18F8E4CE6D}" type="slidenum">
              <a:rPr lang="ja-JP" altLang="en-US" smtClean="0"/>
              <a:pPr>
                <a:defRPr/>
              </a:pPr>
              <a:t>‹#›</a:t>
            </a:fld>
            <a:endParaRPr lang="ja-JP" altLang="en-US"/>
          </a:p>
        </p:txBody>
      </p:sp>
    </p:spTree>
    <p:extLst>
      <p:ext uri="{BB962C8B-B14F-4D97-AF65-F5344CB8AC3E}">
        <p14:creationId xmlns:p14="http://schemas.microsoft.com/office/powerpoint/2010/main" val="278429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74FE2AB0-8D3F-417C-AD81-67B6B7D50D30}" type="datetimeFigureOut">
              <a:rPr lang="ja-JP" altLang="en-US" smtClean="0"/>
              <a:pPr>
                <a:defRPr/>
              </a:pPr>
              <a:t>2021/9/14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2600327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5FDB2D5A-3524-4687-AD11-A28AB254F9A1}" type="datetimeFigureOut">
              <a:rPr lang="ja-JP" altLang="en-US" smtClean="0"/>
              <a:pPr>
                <a:defRPr/>
              </a:pPr>
              <a:t>2021/9/14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0F350907-C80D-47DE-B23B-613C4C0C0F5A}" type="slidenum">
              <a:rPr lang="ja-JP" altLang="en-US" smtClean="0"/>
              <a:pPr>
                <a:defRPr/>
              </a:pPr>
              <a:t>‹#›</a:t>
            </a:fld>
            <a:endParaRPr lang="ja-JP" altLang="en-US"/>
          </a:p>
        </p:txBody>
      </p:sp>
    </p:spTree>
    <p:extLst>
      <p:ext uri="{BB962C8B-B14F-4D97-AF65-F5344CB8AC3E}">
        <p14:creationId xmlns:p14="http://schemas.microsoft.com/office/powerpoint/2010/main" val="47351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4FE2AB0-8D3F-417C-AD81-67B6B7D50D30}" type="datetimeFigureOut">
              <a:rPr lang="ja-JP" altLang="en-US" smtClean="0"/>
              <a:pPr>
                <a:defRPr/>
              </a:pPr>
              <a:t>2021/9/14</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3899037555"/>
      </p:ext>
    </p:extLst>
  </p:cSld>
  <p:clrMap bg1="lt1" tx1="dk1" bg2="lt2" tx2="dk2" accent1="accent1" accent2="accent2" accent3="accent3" accent4="accent4" accent5="accent5" accent6="accent6" hlink="hlink" folHlink="folHlink"/>
  <p:sldLayoutIdLst>
    <p:sldLayoutId id="2147497728" r:id="rId1"/>
    <p:sldLayoutId id="2147497729" r:id="rId2"/>
    <p:sldLayoutId id="2147497730" r:id="rId3"/>
    <p:sldLayoutId id="2147497731" r:id="rId4"/>
    <p:sldLayoutId id="2147497732" r:id="rId5"/>
    <p:sldLayoutId id="2147497733" r:id="rId6"/>
    <p:sldLayoutId id="2147497734" r:id="rId7"/>
    <p:sldLayoutId id="2147497735" r:id="rId8"/>
    <p:sldLayoutId id="2147497736" r:id="rId9"/>
    <p:sldLayoutId id="2147497737" r:id="rId10"/>
    <p:sldLayoutId id="2147497738" r:id="rId11"/>
    <p:sldLayoutId id="2147497739"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slideLayout" Target="../slideLayouts/slideLayout5.xml"/><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11" Type="http://schemas.openxmlformats.org/officeDocument/2006/relationships/image" Target="../media/image13.emf"/><Relationship Id="rId5" Type="http://schemas.openxmlformats.org/officeDocument/2006/relationships/image" Target="../media/image1.png"/><Relationship Id="rId15" Type="http://schemas.openxmlformats.org/officeDocument/2006/relationships/image" Target="../media/image5.png"/><Relationship Id="rId10" Type="http://schemas.openxmlformats.org/officeDocument/2006/relationships/image" Target="../media/image12.emf"/><Relationship Id="rId4" Type="http://schemas.openxmlformats.org/officeDocument/2006/relationships/notesSlide" Target="../notesSlides/notesSlide4.xml"/><Relationship Id="rId9" Type="http://schemas.openxmlformats.org/officeDocument/2006/relationships/image" Target="../media/image11.emf"/><Relationship Id="rId14" Type="http://schemas.openxmlformats.org/officeDocument/2006/relationships/image" Target="../media/image16.emf"/></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5.xml"/><Relationship Id="rId7" Type="http://schemas.openxmlformats.org/officeDocument/2006/relationships/image" Target="../media/image17.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wmf"/><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5.xml"/><Relationship Id="rId7" Type="http://schemas.openxmlformats.org/officeDocument/2006/relationships/diagramLayout" Target="../diagrams/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notesSlide" Target="../notesSlides/notesSlide9.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9392"/>
            <a:ext cx="6816080" cy="705678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800" b="1" dirty="0">
                <a:solidFill>
                  <a:srgbClr val="7030A0"/>
                </a:solidFill>
                <a:latin typeface="メイリオ" panose="020B0604030504040204" pitchFamily="50" charset="-128"/>
                <a:ea typeface="メイリオ" panose="020B0604030504040204" pitchFamily="50" charset="-128"/>
              </a:rPr>
              <a:t>食事のこと</a:t>
            </a:r>
            <a:br>
              <a:rPr lang="en-US" altLang="ja-JP" sz="4800" b="1" dirty="0">
                <a:solidFill>
                  <a:srgbClr val="7030A0"/>
                </a:solidFill>
                <a:latin typeface="メイリオ" panose="020B0604030504040204" pitchFamily="50" charset="-128"/>
                <a:ea typeface="メイリオ" panose="020B0604030504040204" pitchFamily="50" charset="-128"/>
              </a:rPr>
            </a:br>
            <a:r>
              <a:rPr lang="ja-JP" altLang="en-US" sz="4800" b="1" dirty="0">
                <a:solidFill>
                  <a:srgbClr val="7030A0"/>
                </a:solidFill>
                <a:latin typeface="メイリオ" panose="020B0604030504040204" pitchFamily="50" charset="-128"/>
                <a:ea typeface="メイリオ" panose="020B0604030504040204" pitchFamily="50" charset="-128"/>
              </a:rPr>
              <a:t>栄養のこと</a:t>
            </a:r>
            <a:endParaRPr lang="ja-JP" altLang="en-US" sz="3600" b="1" dirty="0">
              <a:solidFill>
                <a:srgbClr val="7030A0"/>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4DB6E8D4-6AFB-426B-BD8A-F079F96163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6080" y="4806759"/>
            <a:ext cx="5392698" cy="2167653"/>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7001041" y="78107"/>
            <a:ext cx="4968552" cy="936074"/>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fontAlgn="auto">
              <a:lnSpc>
                <a:spcPct val="100000"/>
              </a:lnSpc>
              <a:spcAft>
                <a:spcPts val="0"/>
              </a:spcAft>
            </a:pPr>
            <a:r>
              <a:rPr lang="ja-JP" altLang="en-US" sz="2400" dirty="0">
                <a:solidFill>
                  <a:srgbClr val="9A3FB7"/>
                </a:solidFill>
                <a:latin typeface="メイリオ" panose="020B0604030504040204" pitchFamily="50" charset="-128"/>
                <a:ea typeface="メイリオ" panose="020B0604030504040204" pitchFamily="50" charset="-128"/>
              </a:rPr>
              <a:t>新しい生活の中で近隣住民による</a:t>
            </a:r>
            <a:endParaRPr lang="en-US" altLang="ja-JP" sz="2400" dirty="0">
              <a:solidFill>
                <a:srgbClr val="9A3FB7"/>
              </a:solidFill>
              <a:latin typeface="メイリオ" panose="020B0604030504040204" pitchFamily="50" charset="-128"/>
              <a:ea typeface="メイリオ" panose="020B0604030504040204" pitchFamily="50" charset="-128"/>
            </a:endParaRPr>
          </a:p>
          <a:p>
            <a:pPr algn="r" fontAlgn="auto">
              <a:lnSpc>
                <a:spcPct val="100000"/>
              </a:lnSpc>
              <a:spcAft>
                <a:spcPts val="0"/>
              </a:spcAft>
            </a:pPr>
            <a:r>
              <a:rPr lang="ja-JP" altLang="en-US" sz="2400" dirty="0">
                <a:solidFill>
                  <a:srgbClr val="9A3FB7"/>
                </a:solidFill>
                <a:latin typeface="メイリオ" panose="020B0604030504040204" pitchFamily="50" charset="-128"/>
                <a:ea typeface="メイリオ" panose="020B0604030504040204" pitchFamily="50" charset="-128"/>
              </a:rPr>
              <a:t>訪問型介護予防等を推進する事業</a:t>
            </a:r>
          </a:p>
        </p:txBody>
      </p:sp>
      <p:pic>
        <p:nvPicPr>
          <p:cNvPr id="6" name="図 5">
            <a:extLst>
              <a:ext uri="{FF2B5EF4-FFF2-40B4-BE49-F238E27FC236}">
                <a16:creationId xmlns:a16="http://schemas.microsoft.com/office/drawing/2014/main" id="{AA582DE9-A950-4B06-982A-4C879361C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387"/>
            <a:ext cx="3112118" cy="800259"/>
          </a:xfrm>
          <a:prstGeom prst="rect">
            <a:avLst/>
          </a:prstGeom>
        </p:spPr>
      </p:pic>
      <p:pic>
        <p:nvPicPr>
          <p:cNvPr id="3" name="オーディオ 2">
            <a:hlinkClick r:id="" action="ppaction://media"/>
            <a:extLst>
              <a:ext uri="{FF2B5EF4-FFF2-40B4-BE49-F238E27FC236}">
                <a16:creationId xmlns:a16="http://schemas.microsoft.com/office/drawing/2014/main" id="{EB0671F6-5B7F-48E9-AE9A-0D419FF541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44903486"/>
      </p:ext>
    </p:extLst>
  </p:cSld>
  <p:clrMapOvr>
    <a:masterClrMapping/>
  </p:clrMapOvr>
  <mc:AlternateContent xmlns:mc="http://schemas.openxmlformats.org/markup-compatibility/2006" xmlns:p14="http://schemas.microsoft.com/office/powerpoint/2010/main">
    <mc:Choice Requires="p14">
      <p:transition spd="slow" p14:dur="2000" advTm="7212"/>
    </mc:Choice>
    <mc:Fallback xmlns="">
      <p:transition spd="slow" advTm="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a:solidFill>
                  <a:srgbClr val="7030A0"/>
                </a:solidFill>
                <a:latin typeface="メイリオ" panose="020B0604030504040204" pitchFamily="50" charset="-128"/>
                <a:ea typeface="メイリオ" panose="020B0604030504040204" pitchFamily="50" charset="-128"/>
              </a:rPr>
              <a:t>体重を量って</a:t>
            </a:r>
            <a:r>
              <a:rPr lang="ja-JP" altLang="en-US" sz="4000" b="1" dirty="0">
                <a:solidFill>
                  <a:srgbClr val="7030A0"/>
                </a:solidFill>
                <a:latin typeface="メイリオ" panose="020B0604030504040204" pitchFamily="50" charset="-128"/>
                <a:ea typeface="メイリオ" panose="020B0604030504040204" pitchFamily="50" charset="-128"/>
              </a:rPr>
              <a:t>いますか？　体重は・・・</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食事と栄養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8333C82B-3128-4540-A32F-1706FD676E84}"/>
              </a:ext>
            </a:extLst>
          </p:cNvPr>
          <p:cNvSpPr/>
          <p:nvPr/>
        </p:nvSpPr>
        <p:spPr>
          <a:xfrm>
            <a:off x="191344" y="1523979"/>
            <a:ext cx="12047984" cy="738664"/>
          </a:xfrm>
          <a:prstGeom prst="rect">
            <a:avLst/>
          </a:prstGeom>
        </p:spPr>
        <p:txBody>
          <a:bodyPr wrap="square">
            <a:spAutoFit/>
          </a:bodyPr>
          <a:lstStyle/>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食事量（摂取エネルギー）と運動量（消費エネルギー）のバロメーター　</a:t>
            </a:r>
            <a:endParaRPr lang="ja-JP" altLang="en-US" sz="2800" dirty="0"/>
          </a:p>
        </p:txBody>
      </p:sp>
      <p:grpSp>
        <p:nvGrpSpPr>
          <p:cNvPr id="3" name="グループ化 2"/>
          <p:cNvGrpSpPr/>
          <p:nvPr/>
        </p:nvGrpSpPr>
        <p:grpSpPr>
          <a:xfrm>
            <a:off x="2226949" y="2327274"/>
            <a:ext cx="7676969" cy="3277783"/>
            <a:chOff x="2226949" y="2327274"/>
            <a:chExt cx="7676969" cy="3277783"/>
          </a:xfrm>
        </p:grpSpPr>
        <p:sp>
          <p:nvSpPr>
            <p:cNvPr id="10" name="円/楕円 2">
              <a:extLst>
                <a:ext uri="{FF2B5EF4-FFF2-40B4-BE49-F238E27FC236}">
                  <a16:creationId xmlns:a16="http://schemas.microsoft.com/office/drawing/2014/main" id="{87374685-904C-4FAA-B929-74679CA1ACE4}"/>
                </a:ext>
              </a:extLst>
            </p:cNvPr>
            <p:cNvSpPr/>
            <p:nvPr/>
          </p:nvSpPr>
          <p:spPr>
            <a:xfrm>
              <a:off x="6617497" y="2327274"/>
              <a:ext cx="2730662" cy="1805091"/>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HGP創英角ﾎﾟｯﾌﾟ体" panose="040B0A00000000000000" pitchFamily="50" charset="-128"/>
                  <a:ea typeface="HGP創英角ﾎﾟｯﾌﾟ体" panose="040B0A00000000000000" pitchFamily="50" charset="-128"/>
                </a:rPr>
                <a:t>消費</a:t>
              </a:r>
              <a:endParaRPr kumimoji="1"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2800" dirty="0">
                  <a:solidFill>
                    <a:schemeClr val="tx1"/>
                  </a:solidFill>
                  <a:latin typeface="HGP創英角ﾎﾟｯﾌﾟ体" panose="040B0A00000000000000" pitchFamily="50" charset="-128"/>
                  <a:ea typeface="HGP創英角ﾎﾟｯﾌﾟ体" panose="040B0A00000000000000" pitchFamily="50" charset="-128"/>
                </a:rPr>
                <a:t>（使う）</a:t>
              </a:r>
              <a:endParaRPr kumimoji="1"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2400" dirty="0">
                  <a:solidFill>
                    <a:schemeClr val="tx1"/>
                  </a:solidFill>
                  <a:latin typeface="HGP創英角ﾎﾟｯﾌﾟ体" panose="040B0A00000000000000" pitchFamily="50" charset="-128"/>
                  <a:ea typeface="HGP創英角ﾎﾟｯﾌﾟ体" panose="040B0A00000000000000" pitchFamily="50" charset="-128"/>
                </a:rPr>
                <a:t>エネルギー</a:t>
              </a:r>
            </a:p>
          </p:txBody>
        </p:sp>
        <p:sp>
          <p:nvSpPr>
            <p:cNvPr id="12" name="円/楕円 11">
              <a:extLst>
                <a:ext uri="{FF2B5EF4-FFF2-40B4-BE49-F238E27FC236}">
                  <a16:creationId xmlns:a16="http://schemas.microsoft.com/office/drawing/2014/main" id="{1D865134-606B-4E28-A222-3DDAC1B07128}"/>
                </a:ext>
              </a:extLst>
            </p:cNvPr>
            <p:cNvSpPr/>
            <p:nvPr/>
          </p:nvSpPr>
          <p:spPr>
            <a:xfrm>
              <a:off x="2712728" y="2329338"/>
              <a:ext cx="2820464" cy="17964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HGP創英角ﾎﾟｯﾌﾟ体" panose="040B0A00000000000000" pitchFamily="50" charset="-128"/>
                  <a:ea typeface="HGP創英角ﾎﾟｯﾌﾟ体" panose="040B0A00000000000000" pitchFamily="50" charset="-128"/>
                </a:rPr>
                <a:t>摂取</a:t>
              </a:r>
              <a:endParaRPr kumimoji="1"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2800" dirty="0">
                  <a:solidFill>
                    <a:schemeClr val="tx1"/>
                  </a:solidFill>
                  <a:latin typeface="HGP創英角ﾎﾟｯﾌﾟ体" panose="040B0A00000000000000" pitchFamily="50" charset="-128"/>
                  <a:ea typeface="HGP創英角ﾎﾟｯﾌﾟ体" panose="040B0A00000000000000" pitchFamily="50" charset="-128"/>
                </a:rPr>
                <a:t>（食べる）</a:t>
              </a:r>
              <a:endParaRPr kumimoji="1"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2400" dirty="0">
                  <a:solidFill>
                    <a:schemeClr val="tx1"/>
                  </a:solidFill>
                  <a:latin typeface="HGP創英角ﾎﾟｯﾌﾟ体" panose="040B0A00000000000000" pitchFamily="50" charset="-128"/>
                  <a:ea typeface="HGP創英角ﾎﾟｯﾌﾟ体" panose="040B0A00000000000000" pitchFamily="50" charset="-128"/>
                </a:rPr>
                <a:t>エネルギー</a:t>
              </a:r>
            </a:p>
          </p:txBody>
        </p:sp>
        <p:sp>
          <p:nvSpPr>
            <p:cNvPr id="13" name="正方形/長方形 12">
              <a:extLst>
                <a:ext uri="{FF2B5EF4-FFF2-40B4-BE49-F238E27FC236}">
                  <a16:creationId xmlns:a16="http://schemas.microsoft.com/office/drawing/2014/main" id="{B36CA866-F1D3-4AE9-ABF7-9E9F64ABB2C7}"/>
                </a:ext>
              </a:extLst>
            </p:cNvPr>
            <p:cNvSpPr/>
            <p:nvPr/>
          </p:nvSpPr>
          <p:spPr>
            <a:xfrm>
              <a:off x="3266244" y="4141955"/>
              <a:ext cx="5793898" cy="356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a:extLst>
                <a:ext uri="{FF2B5EF4-FFF2-40B4-BE49-F238E27FC236}">
                  <a16:creationId xmlns:a16="http://schemas.microsoft.com/office/drawing/2014/main" id="{3A1FDE4D-59FC-4684-B549-177F5F147A55}"/>
                </a:ext>
              </a:extLst>
            </p:cNvPr>
            <p:cNvSpPr/>
            <p:nvPr/>
          </p:nvSpPr>
          <p:spPr>
            <a:xfrm>
              <a:off x="5443002" y="4498717"/>
              <a:ext cx="1440382" cy="11063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弧 14">
              <a:extLst>
                <a:ext uri="{FF2B5EF4-FFF2-40B4-BE49-F238E27FC236}">
                  <a16:creationId xmlns:a16="http://schemas.microsoft.com/office/drawing/2014/main" id="{932EC9C9-1B7B-4FFB-8E92-A9A9B72BD327}"/>
                </a:ext>
              </a:extLst>
            </p:cNvPr>
            <p:cNvSpPr/>
            <p:nvPr/>
          </p:nvSpPr>
          <p:spPr>
            <a:xfrm rot="4398374">
              <a:off x="8567718" y="4050237"/>
              <a:ext cx="1319002" cy="1353398"/>
            </a:xfrm>
            <a:prstGeom prst="arc">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円弧 15">
              <a:extLst>
                <a:ext uri="{FF2B5EF4-FFF2-40B4-BE49-F238E27FC236}">
                  <a16:creationId xmlns:a16="http://schemas.microsoft.com/office/drawing/2014/main" id="{FF939D57-6C09-4E9F-B3DA-1C7973A49378}"/>
                </a:ext>
              </a:extLst>
            </p:cNvPr>
            <p:cNvSpPr/>
            <p:nvPr/>
          </p:nvSpPr>
          <p:spPr>
            <a:xfrm rot="6511706">
              <a:off x="8287034" y="3672233"/>
              <a:ext cx="1319002" cy="1353398"/>
            </a:xfrm>
            <a:prstGeom prst="arc">
              <a:avLst>
                <a:gd name="adj1" fmla="val 16200000"/>
                <a:gd name="adj2" fmla="val 19214774"/>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円弧 16">
              <a:extLst>
                <a:ext uri="{FF2B5EF4-FFF2-40B4-BE49-F238E27FC236}">
                  <a16:creationId xmlns:a16="http://schemas.microsoft.com/office/drawing/2014/main" id="{C5CD6F0B-8EF9-487D-8DA7-B388289A984C}"/>
                </a:ext>
              </a:extLst>
            </p:cNvPr>
            <p:cNvSpPr/>
            <p:nvPr/>
          </p:nvSpPr>
          <p:spPr>
            <a:xfrm rot="13514299">
              <a:off x="2459820" y="2707710"/>
              <a:ext cx="1319002" cy="1353398"/>
            </a:xfrm>
            <a:prstGeom prst="arc">
              <a:avLst>
                <a:gd name="adj1" fmla="val 16200000"/>
                <a:gd name="adj2" fmla="val 19214774"/>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円弧 17">
              <a:extLst>
                <a:ext uri="{FF2B5EF4-FFF2-40B4-BE49-F238E27FC236}">
                  <a16:creationId xmlns:a16="http://schemas.microsoft.com/office/drawing/2014/main" id="{E26CB68B-0DBF-455D-BB3E-0FB9A3C9DC52}"/>
                </a:ext>
              </a:extLst>
            </p:cNvPr>
            <p:cNvSpPr/>
            <p:nvPr/>
          </p:nvSpPr>
          <p:spPr>
            <a:xfrm rot="13004237">
              <a:off x="2226949" y="2755520"/>
              <a:ext cx="1319002" cy="1353398"/>
            </a:xfrm>
            <a:prstGeom prst="arc">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8BEA871B-0819-4F11-9B00-A6BD3B6B4998}"/>
              </a:ext>
            </a:extLst>
          </p:cNvPr>
          <p:cNvSpPr txBox="1"/>
          <p:nvPr/>
        </p:nvSpPr>
        <p:spPr>
          <a:xfrm>
            <a:off x="1256550" y="5817832"/>
            <a:ext cx="10081119" cy="523220"/>
          </a:xfrm>
          <a:prstGeom prst="rect">
            <a:avLst/>
          </a:prstGeom>
          <a:solidFill>
            <a:srgbClr val="CCFFFF"/>
          </a:solidFill>
          <a:ln w="28575">
            <a:solidFill>
              <a:srgbClr val="0070C0"/>
            </a:solidFill>
          </a:ln>
        </p:spPr>
        <p:txBody>
          <a:bodyPr wrap="square" rtlCol="0">
            <a:spAutoFit/>
          </a:bodyPr>
          <a:lstStyle/>
          <a:p>
            <a:pPr algn="ctr"/>
            <a:r>
              <a:rPr kumimoji="1" lang="ja-JP" altLang="en-US" sz="2800" dirty="0">
                <a:latin typeface="メイリオ" panose="020B0604030504040204" pitchFamily="50" charset="-128"/>
                <a:ea typeface="メイリオ" panose="020B0604030504040204" pitchFamily="50" charset="-128"/>
              </a:rPr>
              <a:t>体重が減ってくる・・・体重変化に注意しましょう！！</a:t>
            </a:r>
            <a:endParaRPr kumimoji="1" lang="en-US" altLang="ja-JP" sz="2800" dirty="0">
              <a:latin typeface="メイリオ" panose="020B0604030504040204" pitchFamily="50" charset="-128"/>
              <a:ea typeface="メイリオ" panose="020B0604030504040204" pitchFamily="50" charset="-128"/>
            </a:endParaRPr>
          </a:p>
        </p:txBody>
      </p:sp>
      <p:pic>
        <p:nvPicPr>
          <p:cNvPr id="4" name="オーディオ 3">
            <a:hlinkClick r:id="" action="ppaction://media"/>
            <a:extLst>
              <a:ext uri="{FF2B5EF4-FFF2-40B4-BE49-F238E27FC236}">
                <a16:creationId xmlns:a16="http://schemas.microsoft.com/office/drawing/2014/main" id="{2181BB61-7516-4914-B449-FD63A378BE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68915749"/>
      </p:ext>
    </p:extLst>
  </p:cSld>
  <p:clrMapOvr>
    <a:masterClrMapping/>
  </p:clrMapOvr>
  <mc:AlternateContent xmlns:mc="http://schemas.openxmlformats.org/markup-compatibility/2006" xmlns:p14="http://schemas.microsoft.com/office/powerpoint/2010/main">
    <mc:Choice Requires="p14">
      <p:transition spd="slow" p14:dur="2000" advTm="62284"/>
    </mc:Choice>
    <mc:Fallback xmlns="">
      <p:transition spd="slow" advTm="6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2" presetClass="emph" presetSubtype="0" fill="hold" nodeType="withEffect">
                                  <p:stCondLst>
                                    <p:cond delay="0"/>
                                  </p:stCondLst>
                                  <p:childTnLst>
                                    <p:animRot by="120000">
                                      <p:cBhvr>
                                        <p:cTn id="8" dur="300" fill="hold">
                                          <p:stCondLst>
                                            <p:cond delay="0"/>
                                          </p:stCondLst>
                                        </p:cTn>
                                        <p:tgtEl>
                                          <p:spTgt spid="3"/>
                                        </p:tgtEl>
                                        <p:attrNameLst>
                                          <p:attrName>r</p:attrName>
                                        </p:attrNameLst>
                                      </p:cBhvr>
                                    </p:animRot>
                                    <p:animRot by="-240000">
                                      <p:cBhvr>
                                        <p:cTn id="9" dur="600" fill="hold">
                                          <p:stCondLst>
                                            <p:cond delay="600"/>
                                          </p:stCondLst>
                                        </p:cTn>
                                        <p:tgtEl>
                                          <p:spTgt spid="3"/>
                                        </p:tgtEl>
                                        <p:attrNameLst>
                                          <p:attrName>r</p:attrName>
                                        </p:attrNameLst>
                                      </p:cBhvr>
                                    </p:animRot>
                                    <p:animRot by="240000">
                                      <p:cBhvr>
                                        <p:cTn id="10" dur="600" fill="hold">
                                          <p:stCondLst>
                                            <p:cond delay="1200"/>
                                          </p:stCondLst>
                                        </p:cTn>
                                        <p:tgtEl>
                                          <p:spTgt spid="3"/>
                                        </p:tgtEl>
                                        <p:attrNameLst>
                                          <p:attrName>r</p:attrName>
                                        </p:attrNameLst>
                                      </p:cBhvr>
                                    </p:animRot>
                                    <p:animRot by="-240000">
                                      <p:cBhvr>
                                        <p:cTn id="11" dur="600" fill="hold">
                                          <p:stCondLst>
                                            <p:cond delay="1800"/>
                                          </p:stCondLst>
                                        </p:cTn>
                                        <p:tgtEl>
                                          <p:spTgt spid="3"/>
                                        </p:tgtEl>
                                        <p:attrNameLst>
                                          <p:attrName>r</p:attrName>
                                        </p:attrNameLst>
                                      </p:cBhvr>
                                    </p:animRot>
                                    <p:animRot by="120000">
                                      <p:cBhvr>
                                        <p:cTn id="12" dur="600" fill="hold">
                                          <p:stCondLst>
                                            <p:cond delay="2400"/>
                                          </p:stCondLst>
                                        </p:cTn>
                                        <p:tgtEl>
                                          <p:spTgt spid="3"/>
                                        </p:tgtEl>
                                        <p:attrNameLst>
                                          <p:attrName>r</p:attrName>
                                        </p:attrNameLst>
                                      </p:cBhvr>
                                    </p:animRot>
                                  </p:childTnLst>
                                </p:cTn>
                              </p:par>
                              <p:par>
                                <p:cTn id="13" presetID="1" presetClass="entr" presetSubtype="0" fill="hold" nodeType="withEffect">
                                  <p:stCondLst>
                                    <p:cond delay="200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362" x="12055475" y="4095750"/>
          <p14:tracePt t="14370" x="11945938" y="4121150"/>
          <p14:tracePt t="14378" x="11818938" y="4130675"/>
          <p14:tracePt t="14387" x="11699875" y="4156075"/>
          <p14:tracePt t="14394" x="11588750" y="4164013"/>
          <p14:tracePt t="14402" x="11469688" y="4197350"/>
          <p14:tracePt t="14410" x="11368088" y="4232275"/>
          <p14:tracePt t="14418" x="11266488" y="4283075"/>
          <p14:tracePt t="14426" x="11147425" y="4351338"/>
          <p14:tracePt t="14434" x="10993438" y="4427538"/>
          <p14:tracePt t="14442" x="10721975" y="4546600"/>
          <p14:tracePt t="14450" x="10458450" y="4630738"/>
          <p14:tracePt t="14458" x="10144125" y="4699000"/>
          <p14:tracePt t="14466" x="9812338" y="4733925"/>
          <p14:tracePt t="14475" x="9456738" y="4767263"/>
          <p14:tracePt t="14482" x="9056688" y="4767263"/>
          <p14:tracePt t="14491" x="8648700" y="4767263"/>
          <p14:tracePt t="14499" x="8275638" y="4767263"/>
          <p14:tracePt t="14507" x="7842250" y="4767263"/>
          <p14:tracePt t="14514" x="7383463" y="4767263"/>
          <p14:tracePt t="14524" x="6924675" y="4767263"/>
          <p14:tracePt t="14530" x="6491288" y="4767263"/>
          <p14:tracePt t="14540" x="6083300" y="4767263"/>
          <p14:tracePt t="14546" x="5708650" y="4767263"/>
          <p14:tracePt t="14555" x="5394325" y="4767263"/>
          <p14:tracePt t="14563" x="5132388" y="4767263"/>
          <p14:tracePt t="14571" x="4962525" y="4767263"/>
          <p14:tracePt t="14578" x="4791075" y="4792663"/>
          <p14:tracePt t="14587" x="4656138" y="4810125"/>
          <p14:tracePt t="14594" x="4511675" y="4827588"/>
          <p14:tracePt t="14602" x="4367213" y="4827588"/>
          <p14:tracePt t="14610" x="4256088" y="4827588"/>
          <p14:tracePt t="14618" x="4146550" y="4827588"/>
          <p14:tracePt t="14627" x="4035425" y="4827588"/>
          <p14:tracePt t="14634" x="3933825" y="4827588"/>
          <p14:tracePt t="14642" x="3822700" y="4827588"/>
          <p14:tracePt t="14650" x="3678238" y="4827588"/>
          <p14:tracePt t="14658" x="3543300" y="4827588"/>
          <p14:tracePt t="14666" x="3381375" y="4802188"/>
          <p14:tracePt t="14675" x="3186113" y="4775200"/>
          <p14:tracePt t="14682" x="2990850" y="4733925"/>
          <p14:tracePt t="14692" x="2838450" y="4724400"/>
          <p14:tracePt t="14698" x="2676525" y="4699000"/>
          <p14:tracePt t="14707" x="2481263" y="4657725"/>
          <p14:tracePt t="14714" x="2336800" y="4630738"/>
          <p14:tracePt t="14723" x="2225675" y="4605338"/>
          <p14:tracePt t="14730" x="2090738" y="4564063"/>
          <p14:tracePt t="14742" x="2005013" y="4529138"/>
          <p14:tracePt t="14746" x="1946275" y="4503738"/>
          <p14:tracePt t="14758" x="1920875" y="4486275"/>
          <p14:tracePt t="14763" x="1903413" y="4486275"/>
          <p14:tracePt t="14779" x="1903413" y="4478338"/>
          <p14:tracePt t="14792" x="1903413" y="4470400"/>
          <p14:tracePt t="14795" x="1903413" y="4460875"/>
          <p14:tracePt t="14807" x="1911350" y="4452938"/>
          <p14:tracePt t="14811" x="1920875" y="4435475"/>
          <p14:tracePt t="14820" x="1946275" y="4427538"/>
          <p14:tracePt t="14836" x="1971675" y="4419600"/>
          <p14:tracePt t="14843" x="1987550" y="4419600"/>
          <p14:tracePt t="14851" x="2030413" y="4410075"/>
          <p14:tracePt t="14859" x="2055813" y="4410075"/>
          <p14:tracePt t="14867" x="2106613" y="4394200"/>
          <p14:tracePt t="14876" x="2132013" y="4394200"/>
          <p14:tracePt t="14883" x="2166938" y="4384675"/>
          <p14:tracePt t="14907" x="2200275" y="4359275"/>
          <p14:tracePt t="14910" x="2208213" y="4341813"/>
          <p14:tracePt t="14915" x="2225675" y="4333875"/>
          <p14:tracePt t="14924" x="2235200" y="4316413"/>
          <p14:tracePt t="14931" x="2243138" y="4291013"/>
          <p14:tracePt t="14957" x="2243138" y="4283075"/>
          <p14:tracePt t="14963" x="2243138" y="4275138"/>
          <p14:tracePt t="14979" x="2243138" y="4257675"/>
          <p14:tracePt t="14987" x="2235200" y="4249738"/>
          <p14:tracePt t="14995" x="2235200" y="4240213"/>
          <p14:tracePt t="15004" x="2225675" y="4232275"/>
          <p14:tracePt t="15011" x="2217738" y="4214813"/>
          <p14:tracePt t="15020" x="2200275" y="4171950"/>
          <p14:tracePt t="15027" x="2200275" y="4156075"/>
          <p14:tracePt t="15035" x="2182813" y="4130675"/>
          <p14:tracePt t="15043" x="2174875" y="4105275"/>
          <p14:tracePt t="15051" x="2149475" y="4079875"/>
          <p14:tracePt t="15059" x="2141538" y="4044950"/>
          <p14:tracePt t="15067" x="2132013" y="4011613"/>
          <p14:tracePt t="15075" x="2124075" y="3935413"/>
          <p14:tracePt t="15083" x="2116138" y="3867150"/>
          <p14:tracePt t="15092" x="2116138" y="3790950"/>
          <p14:tracePt t="15099" x="2116138" y="3722688"/>
          <p14:tracePt t="15108" x="2106613" y="3619500"/>
          <p14:tracePt t="15115" x="2106613" y="3578225"/>
          <p14:tracePt t="15124" x="2106613" y="3467100"/>
          <p14:tracePt t="15131" x="2106613" y="3365500"/>
          <p14:tracePt t="15141" x="2106613" y="3238500"/>
          <p14:tracePt t="15147" x="2106613" y="3144838"/>
          <p14:tracePt t="15157" x="2106613" y="3084513"/>
          <p14:tracePt t="15163" x="2106613" y="3000375"/>
          <p14:tracePt t="15173" x="2132013" y="2906713"/>
          <p14:tracePt t="15179" x="2157413" y="2846388"/>
          <p14:tracePt t="15188" x="2208213" y="2744788"/>
          <p14:tracePt t="15195" x="2235200" y="2676525"/>
          <p14:tracePt t="15204" x="2293938" y="2617788"/>
          <p14:tracePt t="15211" x="2327275" y="2566988"/>
          <p14:tracePt t="15221" x="2413000" y="2506663"/>
          <p14:tracePt t="15227" x="2471738" y="2473325"/>
          <p14:tracePt t="15235" x="2549525" y="2447925"/>
          <p14:tracePt t="15243" x="2659063" y="2430463"/>
          <p14:tracePt t="15251" x="2735263" y="2413000"/>
          <p14:tracePt t="15259" x="2863850" y="2397125"/>
          <p14:tracePt t="15267" x="2973388" y="2397125"/>
          <p14:tracePt t="15275" x="3117850" y="2397125"/>
          <p14:tracePt t="15283" x="3203575" y="2397125"/>
          <p14:tracePt t="15291" x="3330575" y="2397125"/>
          <p14:tracePt t="15299" x="3457575" y="2397125"/>
          <p14:tracePt t="15308" x="3586163" y="2397125"/>
          <p14:tracePt t="15315" x="3721100" y="2397125"/>
          <p14:tracePt t="15324" x="3865563" y="2397125"/>
          <p14:tracePt t="15331" x="3976688" y="2397125"/>
          <p14:tracePt t="15340" x="4086225" y="2397125"/>
          <p14:tracePt t="15347" x="4162425" y="2397125"/>
          <p14:tracePt t="15356" x="4222750" y="2413000"/>
          <p14:tracePt t="15363" x="4256088" y="2422525"/>
          <p14:tracePt t="15374" x="4316413" y="2438400"/>
          <p14:tracePt t="15379" x="4324350" y="2438400"/>
          <p14:tracePt t="15388" x="4359275" y="2463800"/>
          <p14:tracePt t="15395" x="4384675" y="2489200"/>
          <p14:tracePt t="15404" x="4410075" y="2516188"/>
          <p14:tracePt t="15411" x="4443413" y="2549525"/>
          <p14:tracePt t="15420" x="4494213" y="2592388"/>
          <p14:tracePt t="15427" x="4537075" y="2651125"/>
          <p14:tracePt t="15436" x="4562475" y="2693988"/>
          <p14:tracePt t="15443" x="4605338" y="2744788"/>
          <p14:tracePt t="15451" x="4621213" y="2787650"/>
          <p14:tracePt t="15459" x="4646613" y="2838450"/>
          <p14:tracePt t="15467" x="4664075" y="2855913"/>
          <p14:tracePt t="15475" x="4673600" y="2897188"/>
          <p14:tracePt t="15483" x="4689475" y="2932113"/>
          <p14:tracePt t="15491" x="4699000" y="2965450"/>
          <p14:tracePt t="15499" x="4706938" y="3000375"/>
          <p14:tracePt t="15508" x="4714875" y="3059113"/>
          <p14:tracePt t="15515" x="4724400" y="3101975"/>
          <p14:tracePt t="15524" x="4740275" y="3203575"/>
          <p14:tracePt t="15531" x="4740275" y="3246438"/>
          <p14:tracePt t="15540" x="4740275" y="3330575"/>
          <p14:tracePt t="15547" x="4740275" y="3416300"/>
          <p14:tracePt t="15557" x="4740275" y="3475038"/>
          <p14:tracePt t="15563" x="4740275" y="3586163"/>
          <p14:tracePt t="15572" x="4740275" y="3687763"/>
          <p14:tracePt t="15579" x="4740275" y="3763963"/>
          <p14:tracePt t="15588" x="4740275" y="3806825"/>
          <p14:tracePt t="15595" x="4740275" y="3875088"/>
          <p14:tracePt t="15604" x="4740275" y="3917950"/>
          <p14:tracePt t="15611" x="4732338" y="3951288"/>
          <p14:tracePt t="15620" x="4724400" y="3986213"/>
          <p14:tracePt t="15627" x="4724400" y="3994150"/>
          <p14:tracePt t="15635" x="4714875" y="4011613"/>
          <p14:tracePt t="15643" x="4699000" y="4019550"/>
          <p14:tracePt t="15651" x="4638675" y="4052888"/>
          <p14:tracePt t="15667" x="4587875" y="4079875"/>
          <p14:tracePt t="15675" x="4562475" y="4079875"/>
          <p14:tracePt t="15683" x="4537075" y="4079875"/>
          <p14:tracePt t="15691" x="4476750" y="4087813"/>
          <p14:tracePt t="15699" x="4418013" y="4105275"/>
          <p14:tracePt t="15708" x="4384675" y="4105275"/>
          <p14:tracePt t="15715" x="4341813" y="4113213"/>
          <p14:tracePt t="15724" x="4281488" y="4113213"/>
          <p14:tracePt t="15731" x="4256088" y="4121150"/>
          <p14:tracePt t="15740" x="4222750" y="4121150"/>
          <p14:tracePt t="15747" x="4179888" y="4121150"/>
          <p14:tracePt t="15757" x="4121150" y="4138613"/>
          <p14:tracePt t="15763" x="4086225" y="4138613"/>
          <p14:tracePt t="15772" x="4052888" y="4138613"/>
          <p14:tracePt t="15779" x="4002088" y="4138613"/>
          <p14:tracePt t="15788" x="3976688" y="4138613"/>
          <p14:tracePt t="15795" x="3933825" y="4138613"/>
          <p14:tracePt t="15804" x="3900488" y="4138613"/>
          <p14:tracePt t="15811" x="3873500" y="4138613"/>
          <p14:tracePt t="15820" x="3840163" y="4138613"/>
          <p14:tracePt t="15828" x="3814763" y="4138613"/>
          <p14:tracePt t="15835" x="3781425" y="4138613"/>
          <p14:tracePt t="15843" x="3771900" y="4138613"/>
          <p14:tracePt t="15851" x="3729038" y="4138613"/>
          <p14:tracePt t="15859" x="3721100" y="4138613"/>
          <p14:tracePt t="15867" x="3713163" y="4138613"/>
          <p14:tracePt t="15887" x="3695700" y="4138613"/>
          <p14:tracePt t="15892" x="3687763" y="4138613"/>
          <p14:tracePt t="15899" x="3687763" y="4130675"/>
          <p14:tracePt t="17508" x="3721100" y="4130675"/>
          <p14:tracePt t="17516" x="3797300" y="4130675"/>
          <p14:tracePt t="17524" x="3865563" y="4130675"/>
          <p14:tracePt t="17532" x="3925888" y="4130675"/>
          <p14:tracePt t="17541" x="4027488" y="4130675"/>
          <p14:tracePt t="17548" x="4154488" y="4138613"/>
          <p14:tracePt t="17557" x="4298950" y="4146550"/>
          <p14:tracePt t="17564" x="4451350" y="4146550"/>
          <p14:tracePt t="17573" x="4605338" y="4156075"/>
          <p14:tracePt t="17580" x="4826000" y="4189413"/>
          <p14:tracePt t="17589" x="5089525" y="4189413"/>
          <p14:tracePt t="17596" x="5403850" y="4189413"/>
          <p14:tracePt t="17607" x="5726113" y="4189413"/>
          <p14:tracePt t="17612" x="6100763" y="4189413"/>
          <p14:tracePt t="17621" x="6584950" y="4189413"/>
          <p14:tracePt t="17628" x="7026275" y="4224338"/>
          <p14:tracePt t="17636" x="7502525" y="4265613"/>
          <p14:tracePt t="17644" x="7969250" y="4300538"/>
          <p14:tracePt t="17654" x="8301038" y="4333875"/>
          <p14:tracePt t="17662" x="8478838" y="4351338"/>
          <p14:tracePt t="17668" x="8632825" y="4351338"/>
          <p14:tracePt t="17676" x="8734425" y="4351338"/>
          <p14:tracePt t="17684" x="8767763" y="4351338"/>
          <p14:tracePt t="17697" x="8785225" y="4351338"/>
          <p14:tracePt t="17700" x="8810625" y="4333875"/>
          <p14:tracePt t="17710" x="8828088" y="4316413"/>
          <p14:tracePt t="17716" x="8843963" y="4283075"/>
          <p14:tracePt t="17732" x="8878888" y="4257675"/>
          <p14:tracePt t="17740" x="8878888" y="4249738"/>
          <p14:tracePt t="17748" x="8894763" y="4232275"/>
          <p14:tracePt t="17757" x="8912225" y="4214813"/>
          <p14:tracePt t="17773" x="8921750" y="4197350"/>
          <p14:tracePt t="17780" x="8929688" y="4197350"/>
          <p14:tracePt t="17789" x="8955088" y="4181475"/>
          <p14:tracePt t="17796" x="8955088" y="4171950"/>
          <p14:tracePt t="17806" x="8972550" y="4171950"/>
          <p14:tracePt t="17812" x="9005888" y="4156075"/>
          <p14:tracePt t="17822" x="9013825" y="4156075"/>
          <p14:tracePt t="17828" x="9023350" y="4146550"/>
          <p14:tracePt t="17837" x="9039225" y="4138613"/>
          <p14:tracePt t="17844" x="9056688" y="4130675"/>
          <p14:tracePt t="17853" x="9056688" y="4121150"/>
          <p14:tracePt t="17860" x="9064625" y="4121150"/>
          <p14:tracePt t="17876" x="9064625" y="4113213"/>
          <p14:tracePt t="17948" x="9064625" y="4105275"/>
          <p14:tracePt t="17957" x="9056688" y="4105275"/>
          <p14:tracePt t="17973" x="9039225" y="4105275"/>
          <p14:tracePt t="17980" x="9031288" y="4105275"/>
          <p14:tracePt t="17989" x="9013825" y="4105275"/>
          <p14:tracePt t="17996" x="8972550" y="4105275"/>
          <p14:tracePt t="18005" x="8937625" y="4105275"/>
          <p14:tracePt t="18012" x="8904288" y="4121150"/>
          <p14:tracePt t="18021" x="8843963" y="4146550"/>
          <p14:tracePt t="18028" x="8802688" y="4146550"/>
          <p14:tracePt t="18037" x="8750300" y="4164013"/>
          <p14:tracePt t="18045" x="8709025" y="4164013"/>
          <p14:tracePt t="18054" x="8648700" y="4164013"/>
          <p14:tracePt t="18060" x="8605838" y="4171950"/>
          <p14:tracePt t="18068" x="8564563" y="4171950"/>
          <p14:tracePt t="18076" x="8470900" y="4181475"/>
          <p14:tracePt t="18084" x="8402638" y="4181475"/>
          <p14:tracePt t="18093" x="8326438" y="4206875"/>
          <p14:tracePt t="18100" x="8240713" y="4206875"/>
          <p14:tracePt t="18110" x="8131175" y="4206875"/>
          <p14:tracePt t="18116" x="8029575" y="4206875"/>
          <p14:tracePt t="18124" x="7961313" y="4206875"/>
          <p14:tracePt t="18132" x="7875588" y="4206875"/>
          <p14:tracePt t="18140" x="7773988" y="4206875"/>
          <p14:tracePt t="18148" x="7715250" y="4206875"/>
          <p14:tracePt t="18157" x="7662863" y="4206875"/>
          <p14:tracePt t="18164" x="7612063" y="4206875"/>
          <p14:tracePt t="18173" x="7527925" y="4206875"/>
          <p14:tracePt t="18180" x="7459663" y="4206875"/>
          <p14:tracePt t="18189" x="7416800" y="4206875"/>
          <p14:tracePt t="18196" x="7348538" y="4181475"/>
          <p14:tracePt t="18206" x="7281863" y="4164013"/>
          <p14:tracePt t="18212" x="7213600" y="4138613"/>
          <p14:tracePt t="18220" x="7188200" y="4130675"/>
          <p14:tracePt t="18228" x="7127875" y="4121150"/>
          <p14:tracePt t="18237" x="7077075" y="4105275"/>
          <p14:tracePt t="18244" x="7026275" y="4087813"/>
          <p14:tracePt t="18254" x="6992938" y="4079875"/>
          <p14:tracePt t="18260" x="6932613" y="4037013"/>
          <p14:tracePt t="18268" x="6899275" y="4019550"/>
          <p14:tracePt t="18276" x="6848475" y="3986213"/>
          <p14:tracePt t="18284" x="6823075" y="3968750"/>
          <p14:tracePt t="18292" x="6788150" y="3951288"/>
          <p14:tracePt t="18300" x="6754813" y="3925888"/>
          <p14:tracePt t="18308" x="6704013" y="3883025"/>
          <p14:tracePt t="18316" x="6661150" y="3857625"/>
          <p14:tracePt t="18324" x="6618288" y="3841750"/>
          <p14:tracePt t="18332" x="6592888" y="3832225"/>
          <p14:tracePt t="18340" x="6559550" y="3798888"/>
          <p14:tracePt t="18348" x="6542088" y="3773488"/>
          <p14:tracePt t="18357" x="6542088" y="3756025"/>
          <p14:tracePt t="18364" x="6508750" y="3687763"/>
          <p14:tracePt t="18373" x="6491288" y="3662363"/>
          <p14:tracePt t="18380" x="6491288" y="3619500"/>
          <p14:tracePt t="18389" x="6465888" y="3560763"/>
          <p14:tracePt t="18396" x="6465888" y="3517900"/>
          <p14:tracePt t="18406" x="6465888" y="3441700"/>
          <p14:tracePt t="18412" x="6465888" y="3390900"/>
          <p14:tracePt t="18422" x="6465888" y="3330575"/>
          <p14:tracePt t="18428" x="6465888" y="3314700"/>
          <p14:tracePt t="18437" x="6465888" y="3263900"/>
          <p14:tracePt t="18444" x="6465888" y="3203575"/>
          <p14:tracePt t="18454" x="6491288" y="3127375"/>
          <p14:tracePt t="18460" x="6508750" y="3076575"/>
          <p14:tracePt t="18469" x="6534150" y="3016250"/>
          <p14:tracePt t="18476" x="6550025" y="2957513"/>
          <p14:tracePt t="18484" x="6567488" y="2897188"/>
          <p14:tracePt t="18493" x="6592888" y="2846388"/>
          <p14:tracePt t="18500" x="6618288" y="2795588"/>
          <p14:tracePt t="18508" x="6618288" y="2744788"/>
          <p14:tracePt t="18516" x="6635750" y="2719388"/>
          <p14:tracePt t="18524" x="6661150" y="2693988"/>
          <p14:tracePt t="18532" x="6678613" y="2668588"/>
          <p14:tracePt t="18540" x="6704013" y="2651125"/>
          <p14:tracePt t="18548" x="6719888" y="2625725"/>
          <p14:tracePt t="18557" x="6762750" y="2592388"/>
          <p14:tracePt t="18564" x="6797675" y="2582863"/>
          <p14:tracePt t="18573" x="6805613" y="2574925"/>
          <p14:tracePt t="18580" x="6848475" y="2557463"/>
          <p14:tracePt t="18589" x="6924675" y="2549525"/>
          <p14:tracePt t="18596" x="7008813" y="2541588"/>
          <p14:tracePt t="18607" x="7069138" y="2541588"/>
          <p14:tracePt t="18612" x="7145338" y="2532063"/>
          <p14:tracePt t="18622" x="7213600" y="2532063"/>
          <p14:tracePt t="18628" x="7256463" y="2524125"/>
          <p14:tracePt t="18636" x="7340600" y="2524125"/>
          <p14:tracePt t="18644" x="7400925" y="2524125"/>
          <p14:tracePt t="18654" x="7451725" y="2516188"/>
          <p14:tracePt t="18661" x="7502525" y="2516188"/>
          <p14:tracePt t="18668" x="7561263" y="2498725"/>
          <p14:tracePt t="18676" x="7637463" y="2498725"/>
          <p14:tracePt t="18684" x="7697788" y="2498725"/>
          <p14:tracePt t="18692" x="7748588" y="2498725"/>
          <p14:tracePt t="18700" x="7824788" y="2498725"/>
          <p14:tracePt t="18708" x="7893050" y="2498725"/>
          <p14:tracePt t="18716" x="7994650" y="2498725"/>
          <p14:tracePt t="18725" x="8054975" y="2506663"/>
          <p14:tracePt t="18733" x="8113713" y="2524125"/>
          <p14:tracePt t="18740" x="8174038" y="2557463"/>
          <p14:tracePt t="18752" x="8250238" y="2582863"/>
          <p14:tracePt t="18757" x="8283575" y="2592388"/>
          <p14:tracePt t="18764" x="8351838" y="2633663"/>
          <p14:tracePt t="18773" x="8410575" y="2660650"/>
          <p14:tracePt t="18780" x="8462963" y="2686050"/>
          <p14:tracePt t="18790" x="8496300" y="2701925"/>
          <p14:tracePt t="18796" x="8529638" y="2719388"/>
          <p14:tracePt t="18807" x="8555038" y="2736850"/>
          <p14:tracePt t="18812" x="8572500" y="2744788"/>
          <p14:tracePt t="18821" x="8572500" y="2752725"/>
          <p14:tracePt t="18828" x="8589963" y="2770188"/>
          <p14:tracePt t="18836" x="8597900" y="2778125"/>
          <p14:tracePt t="18844" x="8605838" y="2805113"/>
          <p14:tracePt t="18856" x="8648700" y="2846388"/>
          <p14:tracePt t="18860" x="8674100" y="2871788"/>
          <p14:tracePt t="18869" x="8683625" y="2889250"/>
          <p14:tracePt t="18876" x="8734425" y="2957513"/>
          <p14:tracePt t="18884" x="8759825" y="2990850"/>
          <p14:tracePt t="18892" x="8818563" y="3041650"/>
          <p14:tracePt t="18901" x="8836025" y="3094038"/>
          <p14:tracePt t="18909" x="8853488" y="3119438"/>
          <p14:tracePt t="18921" x="8861425" y="3144838"/>
          <p14:tracePt t="18925" x="8861425" y="3152775"/>
          <p14:tracePt t="18934" x="8861425" y="3178175"/>
          <p14:tracePt t="18941" x="8861425" y="3195638"/>
          <p14:tracePt t="18949" x="8861425" y="3228975"/>
          <p14:tracePt t="18957" x="8861425" y="3254375"/>
          <p14:tracePt t="18966" x="8861425" y="3279775"/>
          <p14:tracePt t="18974" x="8861425" y="3297238"/>
          <p14:tracePt t="18981" x="8861425" y="3305175"/>
          <p14:tracePt t="18990" x="8861425" y="3348038"/>
          <p14:tracePt t="18997" x="8853488" y="3373438"/>
          <p14:tracePt t="19006" x="8843963" y="3398838"/>
          <p14:tracePt t="19013" x="8836025" y="3416300"/>
          <p14:tracePt t="19022" x="8818563" y="3433763"/>
          <p14:tracePt t="19029" x="8793163" y="3459163"/>
          <p14:tracePt t="19040" x="8767763" y="3509963"/>
          <p14:tracePt t="19045" x="8742363" y="3527425"/>
          <p14:tracePt t="19053" x="8716963" y="3552825"/>
          <p14:tracePt t="19061" x="8699500" y="3578225"/>
          <p14:tracePt t="19069" x="8683625" y="3636963"/>
          <p14:tracePt t="19077" x="8640763" y="3671888"/>
          <p14:tracePt t="19086" x="8615363" y="3697288"/>
          <p14:tracePt t="19093" x="8605838" y="3748088"/>
          <p14:tracePt t="19101" x="8589963" y="3781425"/>
          <p14:tracePt t="19109" x="8572500" y="3798888"/>
          <p14:tracePt t="19117" x="8572500" y="3816350"/>
          <p14:tracePt t="19125" x="8555038" y="3832225"/>
          <p14:tracePt t="19133" x="8539163" y="3849688"/>
          <p14:tracePt t="19141" x="8513763" y="3867150"/>
          <p14:tracePt t="19149" x="8504238" y="3875088"/>
          <p14:tracePt t="19157" x="8496300" y="3883025"/>
          <p14:tracePt t="19165" x="8478838" y="3908425"/>
          <p14:tracePt t="19174" x="8453438" y="3925888"/>
          <p14:tracePt t="19181" x="8428038" y="3943350"/>
          <p14:tracePt t="19190" x="8420100" y="3943350"/>
          <p14:tracePt t="19197" x="8420100" y="3951288"/>
          <p14:tracePt t="19206" x="8402638" y="3960813"/>
          <p14:tracePt t="19213" x="8394700" y="3968750"/>
          <p14:tracePt t="19222" x="8369300" y="3976688"/>
          <p14:tracePt t="19229" x="8343900" y="3986213"/>
          <p14:tracePt t="19239" x="8318500" y="3994150"/>
          <p14:tracePt t="19245" x="8301038" y="3994150"/>
          <p14:tracePt t="19254" x="8250238" y="4011613"/>
          <p14:tracePt t="19261" x="8224838" y="4011613"/>
          <p14:tracePt t="19270" x="8164513" y="4019550"/>
          <p14:tracePt t="19277" x="8121650" y="4027488"/>
          <p14:tracePt t="19286" x="8054975" y="4044950"/>
          <p14:tracePt t="19293" x="8029575" y="4044950"/>
          <p14:tracePt t="19301" x="7994650" y="4062413"/>
          <p14:tracePt t="19309" x="7969250" y="4062413"/>
          <p14:tracePt t="19317" x="7943850" y="4062413"/>
          <p14:tracePt t="19341" x="7935913" y="4062413"/>
          <p14:tracePt t="20982" x="7926388" y="4062413"/>
          <p14:tracePt t="20998" x="7935913" y="4062413"/>
          <p14:tracePt t="21006" x="7961313" y="4062413"/>
          <p14:tracePt t="21016" x="7977188" y="4052888"/>
          <p14:tracePt t="21030" x="7994650" y="4052888"/>
          <p14:tracePt t="21042" x="8020050" y="4044950"/>
          <p14:tracePt t="21046" x="8045450" y="4037013"/>
          <p14:tracePt t="21055" x="8070850" y="4037013"/>
          <p14:tracePt t="21062" x="8096250" y="4027488"/>
          <p14:tracePt t="21073" x="8139113" y="4027488"/>
          <p14:tracePt t="21078" x="8199438" y="4019550"/>
          <p14:tracePt t="21086" x="8283575" y="4002088"/>
          <p14:tracePt t="21094" x="8359775" y="4002088"/>
          <p14:tracePt t="21103" x="8445500" y="4002088"/>
          <p14:tracePt t="21110" x="8529638" y="4002088"/>
          <p14:tracePt t="21120" x="8615363" y="4002088"/>
          <p14:tracePt t="21126" x="8674100" y="3994150"/>
          <p14:tracePt t="21135" x="8767763" y="3994150"/>
          <p14:tracePt t="21142" x="8828088" y="3986213"/>
          <p14:tracePt t="21150" x="8921750" y="3976688"/>
          <p14:tracePt t="21159" x="9005888" y="3968750"/>
          <p14:tracePt t="21166" x="9074150" y="3951288"/>
          <p14:tracePt t="21174" x="9209088" y="3935413"/>
          <p14:tracePt t="21182" x="9277350" y="3917950"/>
          <p14:tracePt t="21190" x="9380538" y="3883025"/>
          <p14:tracePt t="21198" x="9464675" y="3875088"/>
          <p14:tracePt t="21206" x="9540875" y="3857625"/>
          <p14:tracePt t="21214" x="9642475" y="3841750"/>
          <p14:tracePt t="21223" x="9745663" y="3824288"/>
          <p14:tracePt t="21230" x="9829800" y="3806825"/>
          <p14:tracePt t="21240" x="9906000" y="3806825"/>
          <p14:tracePt t="21246" x="10017125" y="3806825"/>
          <p14:tracePt t="21255" x="10144125" y="3806825"/>
          <p14:tracePt t="21262" x="10280650" y="3806825"/>
          <p14:tracePt t="21271" x="10407650" y="3806825"/>
          <p14:tracePt t="21278" x="10509250" y="3806825"/>
          <p14:tracePt t="21287" x="10569575" y="3806825"/>
          <p14:tracePt t="21294" x="10612438" y="3806825"/>
          <p14:tracePt t="21303" x="10645775" y="3798888"/>
          <p14:tracePt t="21320" x="10671175" y="3798888"/>
          <p14:tracePt t="21326" x="10696575" y="3798888"/>
          <p14:tracePt t="21335" x="10756900" y="3781425"/>
          <p14:tracePt t="21342" x="10833100" y="3773488"/>
          <p14:tracePt t="21350" x="10883900" y="3756025"/>
          <p14:tracePt t="21358" x="10952163" y="3756025"/>
          <p14:tracePt t="21366" x="11053763" y="3756025"/>
          <p14:tracePt t="21374" x="11180763" y="3748088"/>
          <p14:tracePt t="21382" x="11317288" y="3730625"/>
          <p14:tracePt t="21390" x="11444288" y="3730625"/>
          <p14:tracePt t="21398" x="11614150" y="3730625"/>
          <p14:tracePt t="21406" x="11741150" y="3730625"/>
          <p14:tracePt t="21414" x="11869738" y="3730625"/>
          <p14:tracePt t="21423" x="11971338" y="3730625"/>
          <p14:tracePt t="21430" x="12055475" y="3730625"/>
          <p14:tracePt t="21440" x="12123738" y="37306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92697"/>
            <a:ext cx="12192000" cy="88235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こんな食事は要注意！！</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食事と栄養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sp>
        <p:nvSpPr>
          <p:cNvPr id="20" name="コンテンツ プレースホルダー 2">
            <a:extLst>
              <a:ext uri="{FF2B5EF4-FFF2-40B4-BE49-F238E27FC236}">
                <a16:creationId xmlns:a16="http://schemas.microsoft.com/office/drawing/2014/main" id="{E0C66365-55A9-45A4-8AF9-17F7552A4F6E}"/>
              </a:ext>
            </a:extLst>
          </p:cNvPr>
          <p:cNvSpPr txBox="1">
            <a:spLocks/>
          </p:cNvSpPr>
          <p:nvPr/>
        </p:nvSpPr>
        <p:spPr>
          <a:xfrm>
            <a:off x="479376" y="1948226"/>
            <a:ext cx="7920880" cy="3298228"/>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nSpc>
                <a:spcPct val="150000"/>
              </a:lnSpc>
            </a:pPr>
            <a:r>
              <a:rPr lang="ja-JP" altLang="en-US" sz="3200" b="0" i="1" u="sng" dirty="0">
                <a:solidFill>
                  <a:srgbClr val="993366"/>
                </a:solidFill>
                <a:latin typeface="メイリオ" panose="020B0604030504040204" pitchFamily="50" charset="-128"/>
                <a:ea typeface="メイリオ" panose="020B0604030504040204" pitchFamily="50" charset="-128"/>
              </a:rPr>
              <a:t>食欲ないし、今日はあっさりと</a:t>
            </a:r>
            <a:r>
              <a:rPr lang="en-US" altLang="ja-JP" sz="3200" b="0" i="1" u="sng" dirty="0">
                <a:solidFill>
                  <a:srgbClr val="993366"/>
                </a:solidFill>
                <a:latin typeface="メイリオ" panose="020B0604030504040204" pitchFamily="50" charset="-128"/>
                <a:ea typeface="メイリオ" panose="020B0604030504040204" pitchFamily="50" charset="-128"/>
              </a:rPr>
              <a:t>…</a:t>
            </a:r>
          </a:p>
          <a:p>
            <a:pPr>
              <a:lnSpc>
                <a:spcPct val="150000"/>
              </a:lnSpc>
            </a:pPr>
            <a:r>
              <a:rPr lang="ja-JP" altLang="en-US" sz="3200" b="0" dirty="0">
                <a:latin typeface="メイリオ" panose="020B0604030504040204" pitchFamily="50" charset="-128"/>
                <a:ea typeface="メイリオ" panose="020B0604030504040204" pitchFamily="50" charset="-128"/>
              </a:rPr>
              <a:t>　・お粥と梅干しだけ</a:t>
            </a:r>
            <a:endParaRPr lang="en-US" altLang="ja-JP" sz="3200" b="0" dirty="0">
              <a:latin typeface="メイリオ" panose="020B0604030504040204" pitchFamily="50" charset="-128"/>
              <a:ea typeface="メイリオ" panose="020B0604030504040204" pitchFamily="50" charset="-128"/>
            </a:endParaRPr>
          </a:p>
          <a:p>
            <a:pPr>
              <a:lnSpc>
                <a:spcPct val="150000"/>
              </a:lnSpc>
            </a:pPr>
            <a:r>
              <a:rPr lang="ja-JP" altLang="en-US" sz="3200" b="0" dirty="0">
                <a:latin typeface="メイリオ" panose="020B0604030504040204" pitchFamily="50" charset="-128"/>
                <a:ea typeface="メイリオ" panose="020B0604030504040204" pitchFamily="50" charset="-128"/>
              </a:rPr>
              <a:t>　・野菜は、体にいいから野菜だけ</a:t>
            </a:r>
            <a:endParaRPr lang="en-US" altLang="ja-JP" sz="3200" b="0" dirty="0">
              <a:latin typeface="メイリオ" panose="020B0604030504040204" pitchFamily="50" charset="-128"/>
              <a:ea typeface="メイリオ" panose="020B0604030504040204" pitchFamily="50" charset="-128"/>
            </a:endParaRPr>
          </a:p>
          <a:p>
            <a:pPr>
              <a:lnSpc>
                <a:spcPct val="150000"/>
              </a:lnSpc>
            </a:pPr>
            <a:r>
              <a:rPr lang="ja-JP" altLang="en-US" sz="3200" b="0" dirty="0">
                <a:latin typeface="メイリオ" panose="020B0604030504040204" pitchFamily="50" charset="-128"/>
                <a:ea typeface="メイリオ" panose="020B0604030504040204" pitchFamily="50" charset="-128"/>
              </a:rPr>
              <a:t>　・夏は暑いし、そうめんだけ</a:t>
            </a:r>
            <a:r>
              <a:rPr lang="en-US" altLang="ja-JP" sz="3200" b="0" dirty="0">
                <a:latin typeface="メイリオ" panose="020B0604030504040204" pitchFamily="50" charset="-128"/>
                <a:ea typeface="メイリオ" panose="020B0604030504040204" pitchFamily="50" charset="-128"/>
              </a:rPr>
              <a:t>…</a:t>
            </a:r>
          </a:p>
        </p:txBody>
      </p:sp>
      <p:pic>
        <p:nvPicPr>
          <p:cNvPr id="21" name="図 20">
            <a:extLst>
              <a:ext uri="{FF2B5EF4-FFF2-40B4-BE49-F238E27FC236}">
                <a16:creationId xmlns:a16="http://schemas.microsoft.com/office/drawing/2014/main" id="{FE1B0BC8-0532-4EE1-89D0-5E99D12B1F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635" y="5546641"/>
            <a:ext cx="1252102" cy="1086460"/>
          </a:xfrm>
          <a:prstGeom prst="rect">
            <a:avLst/>
          </a:prstGeom>
        </p:spPr>
      </p:pic>
      <p:pic>
        <p:nvPicPr>
          <p:cNvPr id="22" name="図 21">
            <a:extLst>
              <a:ext uri="{FF2B5EF4-FFF2-40B4-BE49-F238E27FC236}">
                <a16:creationId xmlns:a16="http://schemas.microsoft.com/office/drawing/2014/main" id="{13D59038-2156-4888-B696-D469B216B2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68534">
            <a:off x="5454801" y="5181430"/>
            <a:ext cx="1481884" cy="1481884"/>
          </a:xfrm>
          <a:prstGeom prst="rect">
            <a:avLst/>
          </a:prstGeom>
        </p:spPr>
      </p:pic>
      <p:pic>
        <p:nvPicPr>
          <p:cNvPr id="23" name="図 22">
            <a:extLst>
              <a:ext uri="{FF2B5EF4-FFF2-40B4-BE49-F238E27FC236}">
                <a16:creationId xmlns:a16="http://schemas.microsoft.com/office/drawing/2014/main" id="{6D2980D6-248E-48DE-B166-1314195768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152" y="5246454"/>
            <a:ext cx="1618416" cy="1386647"/>
          </a:xfrm>
          <a:prstGeom prst="rect">
            <a:avLst/>
          </a:prstGeom>
        </p:spPr>
      </p:pic>
      <p:sp>
        <p:nvSpPr>
          <p:cNvPr id="24" name="吹き出し: 円形 23">
            <a:extLst>
              <a:ext uri="{FF2B5EF4-FFF2-40B4-BE49-F238E27FC236}">
                <a16:creationId xmlns:a16="http://schemas.microsoft.com/office/drawing/2014/main" id="{BC2A5BB0-2A20-4155-9533-6A87E02FCB40}"/>
              </a:ext>
            </a:extLst>
          </p:cNvPr>
          <p:cNvSpPr/>
          <p:nvPr/>
        </p:nvSpPr>
        <p:spPr>
          <a:xfrm>
            <a:off x="7536160" y="2169374"/>
            <a:ext cx="3962872" cy="2267737"/>
          </a:xfrm>
          <a:prstGeom prst="wedgeEllipseCallout">
            <a:avLst>
              <a:gd name="adj1" fmla="val 54630"/>
              <a:gd name="adj2" fmla="val 88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メイリオ" panose="020B0604030504040204" pitchFamily="50" charset="-128"/>
                <a:ea typeface="メイリオ" panose="020B0604030504040204" pitchFamily="50" charset="-128"/>
              </a:rPr>
              <a:t>たんぱく質をプラスしてね</a:t>
            </a:r>
          </a:p>
        </p:txBody>
      </p:sp>
      <p:pic>
        <p:nvPicPr>
          <p:cNvPr id="10" name="Picture 4" descr="公益社団法人　全国国民健康保険診療施設協議会">
            <a:extLst>
              <a:ext uri="{FF2B5EF4-FFF2-40B4-BE49-F238E27FC236}">
                <a16:creationId xmlns:a16="http://schemas.microsoft.com/office/drawing/2014/main" id="{B49CDE5D-EC18-47D8-B63A-D6958E3FF1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pic>
        <p:nvPicPr>
          <p:cNvPr id="3" name="オーディオ 2">
            <a:hlinkClick r:id="" action="ppaction://media"/>
            <a:extLst>
              <a:ext uri="{FF2B5EF4-FFF2-40B4-BE49-F238E27FC236}">
                <a16:creationId xmlns:a16="http://schemas.microsoft.com/office/drawing/2014/main" id="{CF442E19-C79E-4E6F-AF02-D4ABF4F7044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5666273"/>
      </p:ext>
    </p:extLst>
  </p:cSld>
  <p:clrMapOvr>
    <a:masterClrMapping/>
  </p:clrMapOvr>
  <mc:AlternateContent xmlns:mc="http://schemas.openxmlformats.org/markup-compatibility/2006" xmlns:p14="http://schemas.microsoft.com/office/powerpoint/2010/main">
    <mc:Choice Requires="p14">
      <p:transition spd="slow" p14:dur="2000" advTm="45009"/>
    </mc:Choice>
    <mc:Fallback xmlns="">
      <p:transition spd="slow" advTm="45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1000"/>
                                        <p:tgtEl>
                                          <p:spTgt spid="24"/>
                                        </p:tgtEl>
                                      </p:cBhvr>
                                    </p:animEffect>
                                    <p:anim calcmode="lin" valueType="num">
                                      <p:cBhvr>
                                        <p:cTn id="10" dur="1000" fill="hold"/>
                                        <p:tgtEl>
                                          <p:spTgt spid="24"/>
                                        </p:tgtEl>
                                        <p:attrNameLst>
                                          <p:attrName>ppt_x</p:attrName>
                                        </p:attrNameLst>
                                      </p:cBhvr>
                                      <p:tavLst>
                                        <p:tav tm="0">
                                          <p:val>
                                            <p:strVal val="#ppt_x"/>
                                          </p:val>
                                        </p:tav>
                                        <p:tav tm="100000">
                                          <p:val>
                                            <p:strVal val="#ppt_x"/>
                                          </p:val>
                                        </p:tav>
                                      </p:tavLst>
                                    </p:anim>
                                    <p:anim calcmode="lin" valueType="num">
                                      <p:cBhvr>
                                        <p:cTn id="1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4" grpId="0" animBg="1"/>
    </p:bldLst>
  </p:timing>
  <p:extLst>
    <p:ext uri="{3A86A75C-4F4B-4683-9AE1-C65F6400EC91}">
      <p14:laserTraceLst xmlns:p14="http://schemas.microsoft.com/office/powerpoint/2010/main">
        <p14:tracePtLst>
          <p14:tracePt t="8194" x="11979275" y="3594100"/>
          <p14:tracePt t="8202" x="11784013" y="3594100"/>
          <p14:tracePt t="8210" x="11606213" y="3594100"/>
          <p14:tracePt t="8218" x="11401425" y="3594100"/>
          <p14:tracePt t="8226" x="11198225" y="3594100"/>
          <p14:tracePt t="8234" x="11044238" y="3594100"/>
          <p14:tracePt t="8243" x="10866438" y="3611563"/>
          <p14:tracePt t="8249" x="10729913" y="3636963"/>
          <p14:tracePt t="8260" x="10585450" y="3654425"/>
          <p14:tracePt t="8265" x="10425113" y="3679825"/>
          <p14:tracePt t="8274" x="10271125" y="3697288"/>
          <p14:tracePt t="8282" x="10085388" y="3730625"/>
          <p14:tracePt t="8290" x="9898063" y="3756025"/>
          <p14:tracePt t="8297" x="9710738" y="3773488"/>
          <p14:tracePt t="8307" x="9558338" y="3773488"/>
          <p14:tracePt t="8314" x="9421813" y="3773488"/>
          <p14:tracePt t="8323" x="9261475" y="3773488"/>
          <p14:tracePt t="8330" x="9124950" y="3773488"/>
          <p14:tracePt t="8337" x="8972550" y="3773488"/>
          <p14:tracePt t="8346" x="8828088" y="3773488"/>
          <p14:tracePt t="8354" x="8658225" y="3773488"/>
          <p14:tracePt t="8363" x="8453438" y="3773488"/>
          <p14:tracePt t="8370" x="8250238" y="3773488"/>
          <p14:tracePt t="8379" x="8045450" y="3773488"/>
          <p14:tracePt t="8387" x="7859713" y="3756025"/>
          <p14:tracePt t="8395" x="7680325" y="3756025"/>
          <p14:tracePt t="8403" x="7493000" y="3738563"/>
          <p14:tracePt t="8411" x="7340600" y="3730625"/>
          <p14:tracePt t="8418" x="7178675" y="3705225"/>
          <p14:tracePt t="8427" x="7043738" y="3697288"/>
          <p14:tracePt t="8435" x="6899275" y="3679825"/>
          <p14:tracePt t="8443" x="6754813" y="3654425"/>
          <p14:tracePt t="8450" x="6618288" y="3636963"/>
          <p14:tracePt t="8460" x="6491288" y="3636963"/>
          <p14:tracePt t="8467" x="6364288" y="3611563"/>
          <p14:tracePt t="8476" x="6227763" y="3586163"/>
          <p14:tracePt t="8482" x="6116638" y="3560763"/>
          <p14:tracePt t="8493" x="6007100" y="3560763"/>
          <p14:tracePt t="8499" x="5888038" y="3543300"/>
          <p14:tracePt t="8509" x="5768975" y="3517900"/>
          <p14:tracePt t="8514" x="5657850" y="3509963"/>
          <p14:tracePt t="8523" x="5548313" y="3484563"/>
          <p14:tracePt t="8531" x="5429250" y="3459163"/>
          <p14:tracePt t="8545" x="5310188" y="3424238"/>
          <p14:tracePt t="8546" x="5199063" y="3390900"/>
          <p14:tracePt t="8555" x="5064125" y="3340100"/>
          <p14:tracePt t="8562" x="4945063" y="3297238"/>
          <p14:tracePt t="8571" x="4851400" y="3271838"/>
          <p14:tracePt t="8579" x="4740275" y="3238500"/>
          <p14:tracePt t="8586" x="4613275" y="3195638"/>
          <p14:tracePt t="8594" x="4494213" y="3160713"/>
          <p14:tracePt t="8603" x="4384675" y="3135313"/>
          <p14:tracePt t="8611" x="4298950" y="3127375"/>
          <p14:tracePt t="8619" x="4179888" y="3109913"/>
          <p14:tracePt t="8627" x="4052888" y="3076575"/>
          <p14:tracePt t="8634" x="3967163" y="3067050"/>
          <p14:tracePt t="8644" x="3865563" y="3051175"/>
          <p14:tracePt t="8651" x="3746500" y="3033713"/>
          <p14:tracePt t="8659" x="3703638" y="3033713"/>
          <p14:tracePt t="8666" x="3687763" y="3033713"/>
          <p14:tracePt t="8675" x="3627438" y="3033713"/>
          <p14:tracePt t="8682" x="3602038" y="3033713"/>
          <p14:tracePt t="8691" x="3576638" y="3033713"/>
          <p14:tracePt t="8700" x="3533775" y="3033713"/>
          <p14:tracePt t="8707" x="3508375" y="3041650"/>
          <p14:tracePt t="8715" x="3482975" y="3067050"/>
          <p14:tracePt t="8723" x="3457575" y="3076575"/>
          <p14:tracePt t="8735" x="3441700" y="3094038"/>
          <p14:tracePt t="8740" x="3414713" y="3119438"/>
          <p14:tracePt t="8746" x="3398838" y="3144838"/>
          <p14:tracePt t="8755" x="3363913" y="3170238"/>
          <p14:tracePt t="8762" x="3313113" y="3186113"/>
          <p14:tracePt t="8771" x="3279775" y="3203575"/>
          <p14:tracePt t="8778" x="3228975" y="3238500"/>
          <p14:tracePt t="8786" x="3152775" y="3254375"/>
          <p14:tracePt t="8794" x="3092450" y="3314700"/>
          <p14:tracePt t="8802" x="3059113" y="3322638"/>
          <p14:tracePt t="8810" x="3008313" y="3330575"/>
          <p14:tracePt t="8819" x="2973388" y="3348038"/>
          <p14:tracePt t="8826" x="2930525" y="3348038"/>
          <p14:tracePt t="8834" x="2905125" y="3355975"/>
          <p14:tracePt t="8843" x="2854325" y="3355975"/>
          <p14:tracePt t="8850" x="2795588" y="3365500"/>
          <p14:tracePt t="8860" x="2709863" y="3365500"/>
          <p14:tracePt t="8867" x="2641600" y="3365500"/>
          <p14:tracePt t="8876" x="2565400" y="3365500"/>
          <p14:tracePt t="8882" x="2471738" y="3365500"/>
          <p14:tracePt t="8891" x="2379663" y="3365500"/>
          <p14:tracePt t="8899" x="2311400" y="3365500"/>
          <p14:tracePt t="8908" x="2243138" y="3365500"/>
          <p14:tracePt t="8914" x="2166938" y="3365500"/>
          <p14:tracePt t="8923" x="2098675" y="3365500"/>
          <p14:tracePt t="8930" x="2065338" y="3365500"/>
          <p14:tracePt t="8940" x="2022475" y="3373438"/>
          <p14:tracePt t="8947" x="2005013" y="3373438"/>
          <p14:tracePt t="8955" x="1979613" y="3382963"/>
          <p14:tracePt t="8963" x="1962150" y="3382963"/>
          <p14:tracePt t="8971" x="1946275" y="3390900"/>
          <p14:tracePt t="8979" x="1936750" y="3398838"/>
          <p14:tracePt t="8987" x="1903413" y="3398838"/>
          <p14:tracePt t="8994" x="1885950" y="3398838"/>
          <p14:tracePt t="9003" x="1868488" y="3398838"/>
          <p14:tracePt t="9011" x="1843088" y="3408363"/>
          <p14:tracePt t="9018" x="1827213" y="3416300"/>
          <p14:tracePt t="9027" x="1792288" y="3416300"/>
          <p14:tracePt t="9035" x="1749425" y="3433763"/>
          <p14:tracePt t="9045" x="1716088" y="3433763"/>
          <p14:tracePt t="9050" x="1690688" y="3449638"/>
          <p14:tracePt t="9059" x="1665288" y="3459163"/>
          <p14:tracePt t="9067" x="1647825" y="3484563"/>
          <p14:tracePt t="9076" x="1622425" y="3502025"/>
          <p14:tracePt t="9093" x="1614488" y="3509963"/>
          <p14:tracePt t="9259" x="1622425" y="3509963"/>
          <p14:tracePt t="9275" x="1639888" y="3509963"/>
          <p14:tracePt t="9282" x="1673225" y="3509963"/>
          <p14:tracePt t="9291" x="1724025" y="3509963"/>
          <p14:tracePt t="9299" x="1766888" y="3509963"/>
          <p14:tracePt t="9307" x="1801813" y="3509963"/>
          <p14:tracePt t="9314" x="1835150" y="3509963"/>
          <p14:tracePt t="9323" x="1878013" y="3509963"/>
          <p14:tracePt t="9331" x="1946275" y="3517900"/>
          <p14:tracePt t="9340" x="2030413" y="3517900"/>
          <p14:tracePt t="9347" x="2116138" y="3527425"/>
          <p14:tracePt t="9356" x="2192338" y="3527425"/>
          <p14:tracePt t="9362" x="2293938" y="3527425"/>
          <p14:tracePt t="9370" x="2387600" y="3527425"/>
          <p14:tracePt t="9379" x="2471738" y="3527425"/>
          <p14:tracePt t="9386" x="2549525" y="3527425"/>
          <p14:tracePt t="9395" x="2641600" y="3527425"/>
          <p14:tracePt t="9402" x="2701925" y="3527425"/>
          <p14:tracePt t="9411" x="2786063" y="3527425"/>
          <p14:tracePt t="9419" x="2871788" y="3527425"/>
          <p14:tracePt t="9427" x="2930525" y="3527425"/>
          <p14:tracePt t="9434" x="3016250" y="3527425"/>
          <p14:tracePt t="9443" x="3049588" y="3527425"/>
          <p14:tracePt t="9451" x="3074988" y="3527425"/>
          <p14:tracePt t="9460" x="3135313" y="3527425"/>
          <p14:tracePt t="9466" x="3143250" y="3527425"/>
          <p14:tracePt t="9475" x="3178175" y="3527425"/>
          <p14:tracePt t="9491" x="3194050" y="3527425"/>
          <p14:tracePt t="9499" x="3203575" y="3527425"/>
          <p14:tracePt t="9508" x="3211513" y="3527425"/>
          <p14:tracePt t="9514" x="3219450" y="3527425"/>
          <p14:tracePt t="9523" x="3236913" y="3527425"/>
          <p14:tracePt t="9531" x="3270250" y="3527425"/>
          <p14:tracePt t="9544" x="3305175" y="3527425"/>
          <p14:tracePt t="9546" x="3348038" y="3527425"/>
          <p14:tracePt t="9557" x="3373438" y="3527425"/>
          <p14:tracePt t="9562" x="3432175" y="3527425"/>
          <p14:tracePt t="9570" x="3482975" y="3527425"/>
          <p14:tracePt t="9579" x="3533775" y="3527425"/>
          <p14:tracePt t="9586" x="3602038" y="3535363"/>
          <p14:tracePt t="9595" x="3636963" y="3535363"/>
          <p14:tracePt t="9602" x="3670300" y="3543300"/>
          <p14:tracePt t="9611" x="3678238" y="3543300"/>
          <p14:tracePt t="9618" x="3703638" y="3543300"/>
          <p14:tracePt t="9627" x="3713163" y="3543300"/>
          <p14:tracePt t="9643" x="3729038" y="3543300"/>
          <p14:tracePt t="9650" x="3746500" y="3543300"/>
          <p14:tracePt t="9660" x="3763963" y="3543300"/>
          <p14:tracePt t="9666" x="3781425" y="3543300"/>
          <p14:tracePt t="9675" x="3797300" y="3543300"/>
          <p14:tracePt t="9683" x="3822700" y="3543300"/>
          <p14:tracePt t="9691" x="3848100" y="3543300"/>
          <p14:tracePt t="9699" x="3865563" y="3543300"/>
          <p14:tracePt t="9708" x="3890963" y="3543300"/>
          <p14:tracePt t="9715" x="3916363" y="3543300"/>
          <p14:tracePt t="9723" x="3951288" y="3543300"/>
          <p14:tracePt t="9731" x="3967163" y="3543300"/>
          <p14:tracePt t="9740" x="4002088" y="3543300"/>
          <p14:tracePt t="9747" x="4017963" y="3543300"/>
          <p14:tracePt t="9757" x="4027488" y="3543300"/>
          <p14:tracePt t="9763" x="4060825" y="3543300"/>
          <p14:tracePt t="9773" x="4086225" y="3543300"/>
          <p14:tracePt t="9778" x="4095750" y="3543300"/>
          <p14:tracePt t="9791" x="4111625" y="3543300"/>
          <p14:tracePt t="9795" x="4121150" y="3543300"/>
          <p14:tracePt t="9803" x="4129088" y="3543300"/>
          <p14:tracePt t="9810" x="4146550" y="3543300"/>
          <p14:tracePt t="9819" x="4154488" y="3543300"/>
          <p14:tracePt t="9826" x="4162425" y="3543300"/>
          <p14:tracePt t="9836" x="4171950" y="3543300"/>
          <p14:tracePt t="9843" x="4187825" y="3543300"/>
          <p14:tracePt t="9850" x="4197350" y="3543300"/>
          <p14:tracePt t="9866" x="4205288" y="3543300"/>
          <p14:tracePt t="9875" x="4222750" y="3543300"/>
          <p14:tracePt t="9892" x="4240213" y="3543300"/>
          <p14:tracePt t="9907" x="4256088" y="3543300"/>
          <p14:tracePt t="9915" x="4273550" y="3543300"/>
          <p14:tracePt t="9923" x="4281488" y="3543300"/>
          <p14:tracePt t="9931" x="4306888" y="3543300"/>
          <p14:tracePt t="9939" x="4332288" y="3543300"/>
          <p14:tracePt t="9947" x="4341813" y="3543300"/>
          <p14:tracePt t="10042" x="4349750" y="3543300"/>
          <p14:tracePt t="10051" x="4359275" y="3543300"/>
          <p14:tracePt t="11268" x="4367213" y="3543300"/>
          <p14:tracePt t="11299" x="4359275" y="3543300"/>
          <p14:tracePt t="11388" x="4332288" y="3552825"/>
          <p14:tracePt t="11412" x="4298950" y="3552825"/>
          <p14:tracePt t="11419" x="4298950" y="3560763"/>
          <p14:tracePt t="11427" x="4273550" y="3560763"/>
          <p14:tracePt t="11436" x="4256088" y="3560763"/>
          <p14:tracePt t="11444" x="4222750" y="3560763"/>
          <p14:tracePt t="11451" x="4197350" y="3560763"/>
          <p14:tracePt t="11460" x="4146550" y="3560763"/>
          <p14:tracePt t="11467" x="4070350" y="3560763"/>
          <p14:tracePt t="11476" x="4027488" y="3560763"/>
          <p14:tracePt t="11483" x="3941763" y="3560763"/>
          <p14:tracePt t="11494" x="3883025" y="3560763"/>
          <p14:tracePt t="11499" x="3814763" y="3568700"/>
          <p14:tracePt t="11511" x="3738563" y="3578225"/>
          <p14:tracePt t="11515" x="3678238" y="3603625"/>
          <p14:tracePt t="11526" x="3636963" y="3611563"/>
          <p14:tracePt t="11532" x="3576638" y="3619500"/>
          <p14:tracePt t="11540" x="3525838" y="3619500"/>
          <p14:tracePt t="11547" x="3432175" y="3629025"/>
          <p14:tracePt t="11556" x="3381375" y="3636963"/>
          <p14:tracePt t="11563" x="3279775" y="3654425"/>
          <p14:tracePt t="11572" x="3186113" y="3654425"/>
          <p14:tracePt t="11580" x="3059113" y="3654425"/>
          <p14:tracePt t="11588" x="2955925" y="3654425"/>
          <p14:tracePt t="11596" x="2846388" y="3654425"/>
          <p14:tracePt t="11604" x="2735263" y="3654425"/>
          <p14:tracePt t="11611" x="2616200" y="3654425"/>
          <p14:tracePt t="11619" x="2532063" y="3654425"/>
          <p14:tracePt t="11628" x="2481263" y="3654425"/>
          <p14:tracePt t="11636" x="2379663" y="3654425"/>
          <p14:tracePt t="11644" x="2319338" y="3654425"/>
          <p14:tracePt t="11652" x="2286000" y="3654425"/>
          <p14:tracePt t="11660" x="2260600" y="3662363"/>
          <p14:tracePt t="11667" x="2200275" y="3671888"/>
          <p14:tracePt t="11676" x="2166938" y="3679825"/>
          <p14:tracePt t="11683" x="2141538" y="3697288"/>
          <p14:tracePt t="11692" x="2098675" y="3705225"/>
          <p14:tracePt t="11699" x="2047875" y="3713163"/>
          <p14:tracePt t="11713" x="2012950" y="3730625"/>
          <p14:tracePt t="11715" x="1997075" y="3738563"/>
          <p14:tracePt t="11725" x="1987550" y="3763963"/>
          <p14:tracePt t="11731" x="1962150" y="3763963"/>
          <p14:tracePt t="11740" x="1928813" y="3773488"/>
          <p14:tracePt t="11748" x="1920875" y="3781425"/>
          <p14:tracePt t="11756" x="1893888" y="3790950"/>
          <p14:tracePt t="11763" x="1868488" y="3798888"/>
          <p14:tracePt t="11780" x="1835150" y="3806825"/>
          <p14:tracePt t="11789" x="1809750" y="3816350"/>
          <p14:tracePt t="11796" x="1766888" y="3824288"/>
          <p14:tracePt t="11803" x="1724025" y="3832225"/>
          <p14:tracePt t="11812" x="1716088" y="3832225"/>
          <p14:tracePt t="11819" x="1665288" y="3841750"/>
          <p14:tracePt t="11828" x="1647825" y="3857625"/>
          <p14:tracePt t="11836" x="1631950" y="3857625"/>
          <p14:tracePt t="11843" x="1597025" y="3875088"/>
          <p14:tracePt t="11851" x="1528763" y="3935413"/>
          <p14:tracePt t="11860" x="1520825" y="3943350"/>
          <p14:tracePt t="11867" x="1512888" y="3960813"/>
          <p14:tracePt t="11876" x="1503363" y="3976688"/>
          <p14:tracePt t="11896" x="1503363" y="4002088"/>
          <p14:tracePt t="11909" x="1503363" y="4037013"/>
          <p14:tracePt t="11926" x="1503363" y="4044950"/>
          <p14:tracePt t="11939" x="1503363" y="4062413"/>
          <p14:tracePt t="11943" x="1495425" y="4062413"/>
          <p14:tracePt t="11947" x="1495425" y="4070350"/>
          <p14:tracePt t="11972" x="1495425" y="4079875"/>
          <p14:tracePt t="11980" x="1495425" y="4087813"/>
          <p14:tracePt t="11988" x="1495425" y="4095750"/>
          <p14:tracePt t="12004" x="1495425" y="4113213"/>
          <p14:tracePt t="12019" x="1495425" y="4121150"/>
          <p14:tracePt t="12027" x="1495425" y="4138613"/>
          <p14:tracePt t="12061" x="1495425" y="4146550"/>
          <p14:tracePt t="12068" x="1495425" y="4156075"/>
          <p14:tracePt t="12084" x="1512888" y="4164013"/>
          <p14:tracePt t="12100" x="1512888" y="4171950"/>
          <p14:tracePt t="12109" x="1512888" y="4181475"/>
          <p14:tracePt t="12115" x="1512888" y="4189413"/>
          <p14:tracePt t="12124" x="1528763" y="4197350"/>
          <p14:tracePt t="12163" x="1538288" y="4197350"/>
          <p14:tracePt t="12196" x="1538288" y="4206875"/>
          <p14:tracePt t="12204" x="1563688" y="4214813"/>
          <p14:tracePt t="12220" x="1571625" y="4232275"/>
          <p14:tracePt t="12236" x="1579563" y="4232275"/>
          <p14:tracePt t="12244" x="1589088" y="4249738"/>
          <p14:tracePt t="12252" x="1614488" y="4257675"/>
          <p14:tracePt t="12265" x="1631950" y="4265613"/>
          <p14:tracePt t="12267" x="1639888" y="4265613"/>
          <p14:tracePt t="12276" x="1647825" y="4265613"/>
          <p14:tracePt t="12283" x="1657350" y="4275138"/>
          <p14:tracePt t="12293" x="1673225" y="4283075"/>
          <p14:tracePt t="12309" x="1698625" y="4300538"/>
          <p14:tracePt t="12315" x="1708150" y="4300538"/>
          <p14:tracePt t="12329" x="1716088" y="4308475"/>
          <p14:tracePt t="12331" x="1733550" y="4316413"/>
          <p14:tracePt t="12343" x="1749425" y="4316413"/>
          <p14:tracePt t="12347" x="1758950" y="4325938"/>
          <p14:tracePt t="12358" x="1776413" y="4325938"/>
          <p14:tracePt t="12363" x="1792288" y="4333875"/>
          <p14:tracePt t="12372" x="1801813" y="4333875"/>
          <p14:tracePt t="12380" x="1827213" y="4341813"/>
          <p14:tracePt t="12389" x="1835150" y="4341813"/>
          <p14:tracePt t="12396" x="1843088" y="4341813"/>
          <p14:tracePt t="12404" x="1868488" y="4341813"/>
          <p14:tracePt t="12412" x="1878013" y="4341813"/>
          <p14:tracePt t="12421" x="1885950" y="4341813"/>
          <p14:tracePt t="12428" x="1911350" y="4341813"/>
          <p14:tracePt t="12435" x="1928813" y="4341813"/>
          <p14:tracePt t="12444" x="1962150" y="4341813"/>
          <p14:tracePt t="12451" x="2005013" y="4341813"/>
          <p14:tracePt t="12460" x="2038350" y="4351338"/>
          <p14:tracePt t="12467" x="2081213" y="4351338"/>
          <p14:tracePt t="12477" x="2149475" y="4351338"/>
          <p14:tracePt t="12484" x="2208213" y="4359275"/>
          <p14:tracePt t="12492" x="2260600" y="4359275"/>
          <p14:tracePt t="12500" x="2344738" y="4359275"/>
          <p14:tracePt t="12511" x="2387600" y="4359275"/>
          <p14:tracePt t="12516" x="2405063" y="4359275"/>
          <p14:tracePt t="12525" x="2471738" y="4359275"/>
          <p14:tracePt t="12532" x="2532063" y="4359275"/>
          <p14:tracePt t="12542" x="2590800" y="4359275"/>
          <p14:tracePt t="12549" x="2676525" y="4359275"/>
          <p14:tracePt t="12557" x="2744788" y="4359275"/>
          <p14:tracePt t="12565" x="2828925" y="4359275"/>
          <p14:tracePt t="12573" x="2889250" y="4376738"/>
          <p14:tracePt t="12581" x="2947988" y="4394200"/>
          <p14:tracePt t="12589" x="2990850" y="4394200"/>
          <p14:tracePt t="12597" x="3041650" y="4394200"/>
          <p14:tracePt t="12605" x="3100388" y="4402138"/>
          <p14:tracePt t="12612" x="3168650" y="4402138"/>
          <p14:tracePt t="12622" x="3211513" y="4410075"/>
          <p14:tracePt t="12629" x="3270250" y="4410075"/>
          <p14:tracePt t="12636" x="3313113" y="4410075"/>
          <p14:tracePt t="12644" x="3373438" y="4410075"/>
          <p14:tracePt t="12653" x="3406775" y="4410075"/>
          <p14:tracePt t="12661" x="3441700" y="4410075"/>
          <p14:tracePt t="12669" x="3457575" y="4410075"/>
          <p14:tracePt t="12678" x="3482975" y="4410075"/>
          <p14:tracePt t="12685" x="3500438" y="4410075"/>
          <p14:tracePt t="12693" x="3508375" y="4410075"/>
          <p14:tracePt t="12701" x="3525838" y="4410075"/>
          <p14:tracePt t="12709" x="3543300" y="4410075"/>
          <p14:tracePt t="12716" x="3559175" y="4410075"/>
          <p14:tracePt t="12727" x="3586163" y="4410075"/>
          <p14:tracePt t="12732" x="3594100" y="4410075"/>
          <p14:tracePt t="12742" x="3602038" y="4410075"/>
          <p14:tracePt t="12748" x="3619500" y="4410075"/>
          <p14:tracePt t="12764" x="3636963" y="4410075"/>
          <p14:tracePt t="12774" x="3644900" y="4410075"/>
          <p14:tracePt t="12780" x="3678238" y="4419600"/>
          <p14:tracePt t="12789" x="3703638" y="4427538"/>
          <p14:tracePt t="12797" x="3729038" y="4427538"/>
          <p14:tracePt t="12806" x="3756025" y="4435475"/>
          <p14:tracePt t="12812" x="3789363" y="4435475"/>
          <p14:tracePt t="12822" x="3814763" y="4435475"/>
          <p14:tracePt t="12828" x="3857625" y="4435475"/>
          <p14:tracePt t="12837" x="3883025" y="4435475"/>
          <p14:tracePt t="12845" x="3900488" y="4435475"/>
          <p14:tracePt t="12852" x="3916363" y="4435475"/>
          <p14:tracePt t="12868" x="3933825" y="4435475"/>
          <p14:tracePt t="12878" x="3959225" y="4435475"/>
          <p14:tracePt t="12884" x="3976688" y="4435475"/>
          <p14:tracePt t="12898" x="4010025" y="4435475"/>
          <p14:tracePt t="12900" x="4035425" y="4435475"/>
          <p14:tracePt t="12909" x="4070350" y="4435475"/>
          <p14:tracePt t="12916" x="4129088" y="4427538"/>
          <p14:tracePt t="12927" x="4162425" y="4427538"/>
          <p14:tracePt t="12933" x="4197350" y="4427538"/>
          <p14:tracePt t="12942" x="4222750" y="4427538"/>
          <p14:tracePt t="12949" x="4240213" y="4427538"/>
          <p14:tracePt t="12958" x="4273550" y="4427538"/>
          <p14:tracePt t="12964" x="4291013" y="4427538"/>
          <p14:tracePt t="12981" x="4298950" y="4427538"/>
          <p14:tracePt t="12989" x="4316413" y="4427538"/>
          <p14:tracePt t="12996" x="4341813" y="4427538"/>
          <p14:tracePt t="13005" x="4367213" y="4427538"/>
          <p14:tracePt t="13013" x="4410075" y="4427538"/>
          <p14:tracePt t="13022" x="4435475" y="4427538"/>
          <p14:tracePt t="13029" x="4476750" y="4427538"/>
          <p14:tracePt t="13037" x="4519613" y="4427538"/>
          <p14:tracePt t="13045" x="4562475" y="4427538"/>
          <p14:tracePt t="13052" x="4587875" y="4427538"/>
          <p14:tracePt t="13062" x="4595813" y="4427538"/>
          <p14:tracePt t="13068" x="4638675" y="4427538"/>
          <p14:tracePt t="13081" x="4673600" y="4427538"/>
          <p14:tracePt t="13084" x="4689475" y="4427538"/>
          <p14:tracePt t="13093" x="4706938" y="4427538"/>
          <p14:tracePt t="13100" x="4724400" y="4427538"/>
          <p14:tracePt t="13124" x="4749800" y="4427538"/>
          <p14:tracePt t="13127" x="4775200" y="4427538"/>
          <p14:tracePt t="13132" x="4783138" y="4427538"/>
          <p14:tracePt t="13150" x="4800600" y="4427538"/>
          <p14:tracePt t="13157" x="4808538" y="4427538"/>
          <p14:tracePt t="13164" x="4826000" y="4427538"/>
          <p14:tracePt t="13174" x="4833938" y="4427538"/>
          <p14:tracePt t="13180" x="4843463" y="4427538"/>
          <p14:tracePt t="13189" x="4859338" y="4427538"/>
          <p14:tracePt t="13196" x="4876800" y="4427538"/>
          <p14:tracePt t="13205" x="4894263" y="4427538"/>
          <p14:tracePt t="13212" x="4902200" y="4427538"/>
          <p14:tracePt t="13222" x="4919663" y="4427538"/>
          <p14:tracePt t="13228" x="4927600" y="4427538"/>
          <p14:tracePt t="13236" x="4935538" y="4427538"/>
          <p14:tracePt t="13245" x="4962525" y="4427538"/>
          <p14:tracePt t="13252" x="4978400" y="4427538"/>
          <p14:tracePt t="13261" x="4995863" y="4427538"/>
          <p14:tracePt t="13269" x="5013325" y="4427538"/>
          <p14:tracePt t="13277" x="5021263" y="4427538"/>
          <p14:tracePt t="16759" x="5029200" y="4427538"/>
          <p14:tracePt t="19840" x="5003800" y="4427538"/>
          <p14:tracePt t="19847" x="4995863" y="4427538"/>
          <p14:tracePt t="19856" x="4978400" y="4427538"/>
          <p14:tracePt t="19863" x="4962525" y="4427538"/>
          <p14:tracePt t="19872" x="4953000" y="4427538"/>
          <p14:tracePt t="19879" x="4935538" y="4427538"/>
          <p14:tracePt t="19888" x="4910138" y="4427538"/>
          <p14:tracePt t="19909" x="4859338" y="4427538"/>
          <p14:tracePt t="19911" x="4826000" y="4435475"/>
          <p14:tracePt t="19920" x="4775200" y="4445000"/>
          <p14:tracePt t="19927" x="4714875" y="4460875"/>
          <p14:tracePt t="19938" x="4656138" y="4478338"/>
          <p14:tracePt t="19944" x="4587875" y="4478338"/>
          <p14:tracePt t="19951" x="4486275" y="4486275"/>
          <p14:tracePt t="19960" x="4400550" y="4503738"/>
          <p14:tracePt t="19967" x="4281488" y="4513263"/>
          <p14:tracePt t="19975" x="4146550" y="4521200"/>
          <p14:tracePt t="19983" x="4070350" y="4538663"/>
          <p14:tracePt t="19991" x="3925888" y="4554538"/>
          <p14:tracePt t="20000" x="3729038" y="4579938"/>
          <p14:tracePt t="20008" x="3500438" y="4630738"/>
          <p14:tracePt t="20016" x="3313113" y="4657725"/>
          <p14:tracePt t="20024" x="3127375" y="4683125"/>
          <p14:tracePt t="20031" x="2982913" y="4716463"/>
          <p14:tracePt t="20041" x="2846388" y="4775200"/>
          <p14:tracePt t="20047" x="2744788" y="4827588"/>
          <p14:tracePt t="20058" x="2668588" y="4843463"/>
          <p14:tracePt t="20063" x="2625725" y="4868863"/>
          <p14:tracePt t="20073" x="2582863" y="4886325"/>
          <p14:tracePt t="20079" x="2540000" y="4903788"/>
          <p14:tracePt t="20094" x="2489200" y="4929188"/>
          <p14:tracePt t="20095" x="2438400" y="4954588"/>
          <p14:tracePt t="20104" x="2420938" y="4954588"/>
          <p14:tracePt t="20111" x="2362200" y="4979988"/>
          <p14:tracePt t="20120" x="2311400" y="4997450"/>
          <p14:tracePt t="20127" x="2286000" y="4997450"/>
          <p14:tracePt t="20137" x="2225675" y="4997450"/>
          <p14:tracePt t="20144" x="2192338" y="4997450"/>
          <p14:tracePt t="20151" x="2149475" y="5005388"/>
          <p14:tracePt t="20159" x="2124075" y="5005388"/>
          <p14:tracePt t="20168" x="2090738" y="5005388"/>
          <p14:tracePt t="20176" x="2065338" y="5013325"/>
          <p14:tracePt t="20183" x="2055813" y="5022850"/>
          <p14:tracePt t="20208" x="2055813" y="5030788"/>
          <p14:tracePt t="20216" x="2047875" y="5030788"/>
          <p14:tracePt t="20232" x="2047875" y="5048250"/>
          <p14:tracePt t="20248" x="2047875" y="5073650"/>
          <p14:tracePt t="20304" x="2047875" y="5091113"/>
          <p14:tracePt t="20312" x="2055813" y="5099050"/>
          <p14:tracePt t="20320" x="2055813" y="5106988"/>
          <p14:tracePt t="20327" x="2073275" y="5106988"/>
          <p14:tracePt t="20337" x="2106613" y="5124450"/>
          <p14:tracePt t="20343" x="2132013" y="5132388"/>
          <p14:tracePt t="20352" x="2149475" y="5149850"/>
          <p14:tracePt t="20359" x="2174875" y="5149850"/>
          <p14:tracePt t="20368" x="2192338" y="5149850"/>
          <p14:tracePt t="20376" x="2192338" y="5157788"/>
          <p14:tracePt t="20383" x="2200275" y="5157788"/>
          <p14:tracePt t="20391" x="2217738" y="5157788"/>
          <p14:tracePt t="20416" x="2225675" y="5157788"/>
          <p14:tracePt t="20432" x="2235200" y="5157788"/>
          <p14:tracePt t="20440" x="2251075" y="5167313"/>
          <p14:tracePt t="20447" x="2268538" y="5167313"/>
          <p14:tracePt t="20457" x="2286000" y="5167313"/>
          <p14:tracePt t="20463" x="2344738" y="5167313"/>
          <p14:tracePt t="20473" x="2379663" y="5167313"/>
          <p14:tracePt t="20479" x="2413000" y="5167313"/>
          <p14:tracePt t="20489" x="2481263" y="5167313"/>
          <p14:tracePt t="20495" x="2532063" y="5167313"/>
          <p14:tracePt t="20505" x="2608263" y="5175250"/>
          <p14:tracePt t="20511" x="2693988" y="5175250"/>
          <p14:tracePt t="20520" x="2752725" y="5175250"/>
          <p14:tracePt t="20527" x="2811463" y="5175250"/>
          <p14:tracePt t="20536" x="2905125" y="5175250"/>
          <p14:tracePt t="20543" x="3008313" y="5175250"/>
          <p14:tracePt t="20555" x="3109913" y="5175250"/>
          <p14:tracePt t="20559" x="3194050" y="5175250"/>
          <p14:tracePt t="20567" x="3287713" y="5175250"/>
          <p14:tracePt t="20576" x="3373438" y="5175250"/>
          <p14:tracePt t="20583" x="3475038" y="5175250"/>
          <p14:tracePt t="20591" x="3586163" y="5175250"/>
          <p14:tracePt t="20599" x="3662363" y="5175250"/>
          <p14:tracePt t="20608" x="3746500" y="5175250"/>
          <p14:tracePt t="20616" x="3832225" y="5175250"/>
          <p14:tracePt t="20624" x="3883025" y="5175250"/>
          <p14:tracePt t="20631" x="3941763" y="5175250"/>
          <p14:tracePt t="20641" x="4017963" y="5175250"/>
          <p14:tracePt t="20647" x="4070350" y="5175250"/>
          <p14:tracePt t="20660" x="4154488" y="5175250"/>
          <p14:tracePt t="20663" x="4230688" y="5175250"/>
          <p14:tracePt t="20673" x="4332288" y="5175250"/>
          <p14:tracePt t="20680" x="4418013" y="5175250"/>
          <p14:tracePt t="20688" x="4511675" y="5175250"/>
          <p14:tracePt t="20696" x="4587875" y="5175250"/>
          <p14:tracePt t="20704" x="4656138" y="5175250"/>
          <p14:tracePt t="20711" x="4714875" y="5175250"/>
          <p14:tracePt t="20720" x="4749800" y="5175250"/>
          <p14:tracePt t="20728" x="4800600" y="5175250"/>
          <p14:tracePt t="20737" x="4826000" y="5175250"/>
          <p14:tracePt t="20745" x="4851400" y="5175250"/>
          <p14:tracePt t="20752" x="4884738" y="5175250"/>
          <p14:tracePt t="20759" x="4919663" y="5175250"/>
          <p14:tracePt t="20770" x="4962525" y="5175250"/>
          <p14:tracePt t="20777" x="4987925" y="5175250"/>
          <p14:tracePt t="20784" x="5029200" y="5175250"/>
          <p14:tracePt t="20793" x="5080000" y="5175250"/>
          <p14:tracePt t="20800" x="5097463" y="5175250"/>
          <p14:tracePt t="20809" x="5132388" y="5175250"/>
          <p14:tracePt t="20816" x="5148263" y="5175250"/>
          <p14:tracePt t="20825" x="5157788" y="5175250"/>
          <p14:tracePt t="20833" x="5165725" y="5175250"/>
          <p14:tracePt t="20857" x="5173663" y="5175250"/>
          <p14:tracePt t="20890" x="5183188" y="5175250"/>
          <p14:tracePt t="20896" x="5199063" y="5175250"/>
          <p14:tracePt t="20905" x="5216525" y="5175250"/>
          <p14:tracePt t="20912" x="5241925" y="5175250"/>
          <p14:tracePt t="20922" x="5259388" y="5175250"/>
          <p14:tracePt t="20928" x="5276850" y="5175250"/>
          <p14:tracePt t="20937" x="5292725" y="5175250"/>
          <p14:tracePt t="20944" x="5302250" y="5175250"/>
          <p14:tracePt t="20954" x="5327650" y="5175250"/>
          <p14:tracePt t="20960" x="5335588" y="5175250"/>
          <p14:tracePt t="20970" x="5353050" y="5175250"/>
          <p14:tracePt t="20977" x="5368925" y="5175250"/>
          <p14:tracePt t="20993" x="5394325" y="5175250"/>
          <p14:tracePt t="21000" x="5403850" y="5175250"/>
          <p14:tracePt t="21009" x="5411788" y="5175250"/>
          <p14:tracePt t="21016" x="5421313" y="5175250"/>
          <p14:tracePt t="21025" x="5437188" y="5175250"/>
          <p14:tracePt t="21033" x="5454650" y="5175250"/>
          <p14:tracePt t="21049" x="5462588" y="5167313"/>
          <p14:tracePt t="21057" x="5472113" y="5167313"/>
          <p14:tracePt t="21065" x="5480050" y="5167313"/>
          <p14:tracePt t="21081" x="5487988" y="5167313"/>
          <p14:tracePt t="34830" x="5487988" y="5175250"/>
          <p14:tracePt t="37601" x="5480050" y="5175250"/>
          <p14:tracePt t="37665" x="5480050" y="5167313"/>
          <p14:tracePt t="37758" x="5487988" y="5167313"/>
          <p14:tracePt t="37761" x="5505450" y="5157788"/>
          <p14:tracePt t="37776" x="5530850" y="5149850"/>
          <p14:tracePt t="37785" x="5548313" y="5141913"/>
          <p14:tracePt t="37792" x="5556250" y="5132388"/>
          <p14:tracePt t="37802" x="5573713" y="5124450"/>
          <p14:tracePt t="37808" x="5581650" y="5124450"/>
          <p14:tracePt t="37818" x="5599113" y="5116513"/>
          <p14:tracePt t="37824" x="5624513" y="5106988"/>
          <p14:tracePt t="37833" x="5649913" y="5091113"/>
          <p14:tracePt t="37840" x="5692775" y="5064125"/>
          <p14:tracePt t="37849" x="5726113" y="5048250"/>
          <p14:tracePt t="37856" x="5761038" y="5030788"/>
          <p14:tracePt t="37865" x="5786438" y="5022850"/>
          <p14:tracePt t="37872" x="5827713" y="5013325"/>
          <p14:tracePt t="37880" x="5862638" y="4997450"/>
          <p14:tracePt t="37899" x="6007100" y="4972050"/>
          <p14:tracePt t="37904" x="6083300" y="4962525"/>
          <p14:tracePt t="37912" x="6159500" y="4937125"/>
          <p14:tracePt t="37922" x="6253163" y="4929188"/>
          <p14:tracePt t="37928" x="6321425" y="4894263"/>
          <p14:tracePt t="37941" x="6405563" y="4894263"/>
          <p14:tracePt t="37944" x="6448425" y="4886325"/>
          <p14:tracePt t="37953" x="6508750" y="4886325"/>
          <p14:tracePt t="37960" x="6567488" y="4886325"/>
          <p14:tracePt t="37970" x="6626225" y="4886325"/>
          <p14:tracePt t="37977" x="6711950" y="4886325"/>
          <p14:tracePt t="37986" x="6797675" y="4886325"/>
          <p14:tracePt t="37992" x="6907213" y="4886325"/>
          <p14:tracePt t="38001" x="6983413" y="4903788"/>
          <p14:tracePt t="38008" x="7069138" y="4911725"/>
          <p14:tracePt t="38018" x="7102475" y="4919663"/>
          <p14:tracePt t="38024" x="7127875" y="4937125"/>
          <p14:tracePt t="38033" x="7137400" y="4946650"/>
          <p14:tracePt t="38049" x="7145338" y="4946650"/>
          <p14:tracePt t="38073" x="7145338" y="4954588"/>
          <p14:tracePt t="38080" x="7137400" y="4946650"/>
          <p14:tracePt t="38089" x="7127875" y="4946650"/>
          <p14:tracePt t="38104" x="7127875" y="4937125"/>
          <p14:tracePt t="38113" x="7127875" y="4929188"/>
          <p14:tracePt t="38121" x="7137400" y="4929188"/>
          <p14:tracePt t="38128" x="7170738" y="4929188"/>
          <p14:tracePt t="38136" x="7264400" y="4954588"/>
          <p14:tracePt t="38144" x="7323138" y="4962525"/>
          <p14:tracePt t="38153" x="7426325" y="4987925"/>
          <p14:tracePt t="38161" x="7527925" y="5013325"/>
          <p14:tracePt t="38171" x="7654925" y="5022850"/>
          <p14:tracePt t="38177" x="7766050" y="5030788"/>
          <p14:tracePt t="38190" x="7850188" y="5030788"/>
          <p14:tracePt t="38192" x="7951788" y="5030788"/>
          <p14:tracePt t="38202" x="8037513" y="5030788"/>
          <p14:tracePt t="38208" x="8113713" y="5022850"/>
          <p14:tracePt t="38218" x="8189913" y="4997450"/>
          <p14:tracePt t="38224" x="8250238" y="4979988"/>
          <p14:tracePt t="38233" x="8308975" y="4962525"/>
          <p14:tracePt t="38241" x="8369300" y="4937125"/>
          <p14:tracePt t="38249" x="8435975" y="4894263"/>
          <p14:tracePt t="38256" x="8478838" y="4878388"/>
          <p14:tracePt t="38266" x="8555038" y="4843463"/>
          <p14:tracePt t="38272" x="8658225" y="4818063"/>
          <p14:tracePt t="38280" x="8750300" y="4802188"/>
          <p14:tracePt t="38288" x="8853488" y="4767263"/>
          <p14:tracePt t="38296" x="8955088" y="4716463"/>
          <p14:tracePt t="38304" x="9013825" y="4708525"/>
          <p14:tracePt t="38313" x="9091613" y="4691063"/>
          <p14:tracePt t="38320" x="9167813" y="4657725"/>
          <p14:tracePt t="38329" x="9209088" y="4648200"/>
          <p14:tracePt t="38336" x="9302750" y="4614863"/>
          <p14:tracePt t="38344" x="9337675" y="4597400"/>
          <p14:tracePt t="38353" x="9345613" y="4579938"/>
          <p14:tracePt t="38361" x="9388475" y="4554538"/>
          <p14:tracePt t="38374" x="9447213" y="4538663"/>
          <p14:tracePt t="38376" x="9482138" y="4521200"/>
          <p14:tracePt t="38386" x="9523413" y="4503738"/>
          <p14:tracePt t="38392" x="9575800" y="4495800"/>
          <p14:tracePt t="38403" x="9583738" y="4486275"/>
          <p14:tracePt t="38408" x="9601200" y="4486275"/>
          <p14:tracePt t="38419" x="9609138" y="4486275"/>
          <p14:tracePt t="38424" x="9617075" y="4486275"/>
          <p14:tracePt t="38473" x="9617075" y="4478338"/>
          <p14:tracePt t="38481" x="9617075" y="4470400"/>
          <p14:tracePt t="38489" x="9617075" y="4452938"/>
          <p14:tracePt t="38496" x="9601200" y="4445000"/>
          <p14:tracePt t="38504" x="9566275" y="4419600"/>
          <p14:tracePt t="38513" x="9515475" y="4410075"/>
          <p14:tracePt t="38520" x="9472613" y="4402138"/>
          <p14:tracePt t="38529" x="9380538" y="4384675"/>
          <p14:tracePt t="38536" x="9312275" y="4376738"/>
          <p14:tracePt t="38546" x="9236075" y="4368800"/>
          <p14:tracePt t="38553" x="9132888" y="4359275"/>
          <p14:tracePt t="38565" x="9048750" y="4333875"/>
          <p14:tracePt t="38569" x="8980488" y="4325938"/>
          <p14:tracePt t="38576" x="8929688" y="4308475"/>
          <p14:tracePt t="38585" x="8853488" y="4283075"/>
          <p14:tracePt t="38593" x="8818563" y="4257675"/>
          <p14:tracePt t="38602" x="8767763" y="4224338"/>
          <p14:tracePt t="38608" x="8742363" y="4206875"/>
          <p14:tracePt t="38619" x="8716963" y="4197350"/>
          <p14:tracePt t="38624" x="8666163" y="4156075"/>
          <p14:tracePt t="38633" x="8640763" y="4138613"/>
          <p14:tracePt t="38641" x="8597900" y="4095750"/>
          <p14:tracePt t="38649" x="8572500" y="4052888"/>
          <p14:tracePt t="38656" x="8504238" y="4002088"/>
          <p14:tracePt t="38666" x="8478838" y="3925888"/>
          <p14:tracePt t="38672" x="8420100" y="3849688"/>
          <p14:tracePt t="38681" x="8377238" y="3773488"/>
          <p14:tracePt t="38689" x="8343900" y="3697288"/>
          <p14:tracePt t="38697" x="8308975" y="3619500"/>
          <p14:tracePt t="38704" x="8301038" y="3509963"/>
          <p14:tracePt t="38712" x="8301038" y="3433763"/>
          <p14:tracePt t="38720" x="8301038" y="3330575"/>
          <p14:tracePt t="38728" x="8301038" y="3263900"/>
          <p14:tracePt t="38736" x="8301038" y="3178175"/>
          <p14:tracePt t="38744" x="8301038" y="3094038"/>
          <p14:tracePt t="38753" x="8301038" y="3008313"/>
          <p14:tracePt t="38760" x="8308975" y="2922588"/>
          <p14:tracePt t="38769" x="8334375" y="2830513"/>
          <p14:tracePt t="38777" x="8359775" y="2727325"/>
          <p14:tracePt t="38786" x="8359775" y="2676525"/>
          <p14:tracePt t="38792" x="8377238" y="2608263"/>
          <p14:tracePt t="38802" x="8385175" y="2541588"/>
          <p14:tracePt t="38809" x="8410575" y="2463800"/>
          <p14:tracePt t="38819" x="8428038" y="2387600"/>
          <p14:tracePt t="38825" x="8453438" y="2344738"/>
          <p14:tracePt t="38833" x="8496300" y="2278063"/>
          <p14:tracePt t="38841" x="8547100" y="2235200"/>
          <p14:tracePt t="38849" x="8547100" y="2166938"/>
          <p14:tracePt t="38856" x="8580438" y="2116138"/>
          <p14:tracePt t="38865" x="8632825" y="2073275"/>
          <p14:tracePt t="38873" x="8724900" y="2014538"/>
          <p14:tracePt t="38880" x="8802688" y="1979613"/>
          <p14:tracePt t="38889" x="8904288" y="1946275"/>
          <p14:tracePt t="38896" x="8980488" y="1920875"/>
          <p14:tracePt t="38905" x="9099550" y="1895475"/>
          <p14:tracePt t="38912" x="9167813" y="1870075"/>
          <p14:tracePt t="38920" x="9286875" y="1860550"/>
          <p14:tracePt t="38929" x="9371013" y="1827213"/>
          <p14:tracePt t="38936" x="9472613" y="1801813"/>
          <p14:tracePt t="38951" x="9498013" y="1801813"/>
          <p14:tracePt t="38953" x="9575800" y="1793875"/>
          <p14:tracePt t="38960" x="9685338" y="1793875"/>
          <p14:tracePt t="38970" x="9804400" y="1793875"/>
          <p14:tracePt t="38976" x="9890125" y="1793875"/>
          <p14:tracePt t="38986" x="9999663" y="1793875"/>
          <p14:tracePt t="38992" x="10101263" y="1793875"/>
          <p14:tracePt t="39002" x="10212388" y="1801813"/>
          <p14:tracePt t="39009" x="10313988" y="1852613"/>
          <p14:tracePt t="39017" x="10433050" y="1903413"/>
          <p14:tracePt t="39024" x="10526713" y="1938338"/>
          <p14:tracePt t="39034" x="10602913" y="1979613"/>
          <p14:tracePt t="39041" x="10688638" y="2039938"/>
          <p14:tracePt t="39049" x="10714038" y="2055813"/>
          <p14:tracePt t="39057" x="10772775" y="2090738"/>
          <p14:tracePt t="39065" x="10823575" y="2133600"/>
          <p14:tracePt t="39072" x="10848975" y="2149475"/>
          <p14:tracePt t="39081" x="10891838" y="2166938"/>
          <p14:tracePt t="39088" x="10917238" y="2200275"/>
          <p14:tracePt t="39096" x="10926763" y="2209800"/>
          <p14:tracePt t="39105" x="10934700" y="2227263"/>
          <p14:tracePt t="39112" x="10942638" y="2235200"/>
          <p14:tracePt t="39122" x="10942638" y="2260600"/>
          <p14:tracePt t="39128" x="10968038" y="2286000"/>
          <p14:tracePt t="39136" x="10993438" y="2336800"/>
          <p14:tracePt t="39145" x="11010900" y="2371725"/>
          <p14:tracePt t="39153" x="11018838" y="2397125"/>
          <p14:tracePt t="39160" x="11079163" y="2447925"/>
          <p14:tracePt t="39169" x="11122025" y="2516188"/>
          <p14:tracePt t="39176" x="11147425" y="2549525"/>
          <p14:tracePt t="39190" x="11180763" y="2600325"/>
          <p14:tracePt t="39192" x="11188700" y="2676525"/>
          <p14:tracePt t="39202" x="11206163" y="2719388"/>
          <p14:tracePt t="39208" x="11215688" y="2795588"/>
          <p14:tracePt t="39219" x="11231563" y="2871788"/>
          <p14:tracePt t="39224" x="11241088" y="2932113"/>
          <p14:tracePt t="39232" x="11256963" y="3033713"/>
          <p14:tracePt t="39244" x="11291888" y="3094038"/>
          <p14:tracePt t="39252" x="11317288" y="3152775"/>
          <p14:tracePt t="39256" x="11333163" y="3186113"/>
          <p14:tracePt t="39266" x="11342688" y="3238500"/>
          <p14:tracePt t="39272" x="11350625" y="3271838"/>
          <p14:tracePt t="39280" x="11350625" y="3340100"/>
          <p14:tracePt t="39289" x="11350625" y="3373438"/>
          <p14:tracePt t="39296" x="11350625" y="3433763"/>
          <p14:tracePt t="39304" x="11350625" y="3509963"/>
          <p14:tracePt t="39314" x="11350625" y="3578225"/>
          <p14:tracePt t="39320" x="11350625" y="3654425"/>
          <p14:tracePt t="39329" x="11350625" y="3713163"/>
          <p14:tracePt t="39336" x="11333163" y="3781425"/>
          <p14:tracePt t="39345" x="11325225" y="3841750"/>
          <p14:tracePt t="39353" x="11317288" y="3892550"/>
          <p14:tracePt t="39361" x="11317288" y="3935413"/>
          <p14:tracePt t="39369" x="11299825" y="3968750"/>
          <p14:tracePt t="39377" x="11291888" y="4002088"/>
          <p14:tracePt t="39386" x="11291888" y="4011613"/>
          <p14:tracePt t="39393" x="11282363" y="4044950"/>
          <p14:tracePt t="39402" x="11274425" y="4062413"/>
          <p14:tracePt t="39410" x="11249025" y="4095750"/>
          <p14:tracePt t="39419" x="11215688" y="4156075"/>
          <p14:tracePt t="39425" x="11198225" y="4181475"/>
          <p14:tracePt t="39435" x="11180763" y="4197350"/>
          <p14:tracePt t="39441" x="11155363" y="4224338"/>
          <p14:tracePt t="39450" x="11104563" y="4240213"/>
          <p14:tracePt t="39457" x="11071225" y="4265613"/>
          <p14:tracePt t="39466" x="11002963" y="4316413"/>
          <p14:tracePt t="39473" x="10968038" y="4341813"/>
          <p14:tracePt t="39482" x="10926763" y="4376738"/>
          <p14:tracePt t="39490" x="10866438" y="4419600"/>
          <p14:tracePt t="39504" x="10815638" y="4445000"/>
          <p14:tracePt t="39505" x="10764838" y="4495800"/>
          <p14:tracePt t="39513" x="10688638" y="4529138"/>
          <p14:tracePt t="39521" x="10628313" y="4538663"/>
          <p14:tracePt t="39529" x="10602913" y="4546600"/>
          <p14:tracePt t="39538" x="10560050" y="4546600"/>
          <p14:tracePt t="39545" x="10552113" y="4546600"/>
          <p14:tracePt t="39554" x="10526713" y="4546600"/>
          <p14:tracePt t="39561" x="10493375" y="4564063"/>
          <p14:tracePt t="39570" x="10467975" y="4564063"/>
          <p14:tracePt t="39578" x="10425113" y="4564063"/>
          <p14:tracePt t="39586" x="10374313" y="4564063"/>
          <p14:tracePt t="39594" x="10356850" y="4564063"/>
          <p14:tracePt t="39603" x="10331450" y="4564063"/>
          <p14:tracePt t="39610" x="10298113" y="4572000"/>
          <p14:tracePt t="39619" x="10271125" y="4572000"/>
          <p14:tracePt t="39630" x="10263188" y="4572000"/>
          <p14:tracePt t="39634" x="10245725" y="4579938"/>
          <p14:tracePt t="39642" x="10237788" y="4579938"/>
          <p14:tracePt t="39651" x="10229850" y="4579938"/>
          <p14:tracePt t="39658" x="10220325" y="4589463"/>
          <p14:tracePt t="39666" x="10212388" y="4597400"/>
          <p14:tracePt t="39682" x="10204450" y="4597400"/>
          <p14:tracePt t="41691" x="10194925" y="4597400"/>
          <p14:tracePt t="41986" x="10194925" y="4589463"/>
          <p14:tracePt t="41995" x="10194925" y="4579938"/>
          <p14:tracePt t="42002" x="10194925" y="4572000"/>
          <p14:tracePt t="42010" x="10194925" y="4564063"/>
          <p14:tracePt t="42019" x="10194925" y="4554538"/>
          <p14:tracePt t="42067" x="10194925" y="4546600"/>
          <p14:tracePt t="42083" x="10204450" y="4538663"/>
          <p14:tracePt t="42091" x="10204450" y="4529138"/>
          <p14:tracePt t="42099" x="10204450" y="4513263"/>
          <p14:tracePt t="42106" x="10204450" y="4503738"/>
          <p14:tracePt t="42122" x="10212388" y="4486275"/>
          <p14:tracePt t="42147" x="10220325" y="4486275"/>
          <p14:tracePt t="42162" x="10229850" y="4478338"/>
          <p14:tracePt t="42170" x="10237788" y="4478338"/>
          <p14:tracePt t="42179" x="10255250" y="4470400"/>
          <p14:tracePt t="42187" x="10263188" y="4470400"/>
          <p14:tracePt t="42194" x="10298113" y="4460875"/>
          <p14:tracePt t="42203" x="10313988" y="4460875"/>
          <p14:tracePt t="42219" x="10331450" y="4460875"/>
          <p14:tracePt t="42235" x="10356850" y="4452938"/>
          <p14:tracePt t="42242" x="10364788" y="4445000"/>
          <p14:tracePt t="42251" x="10390188" y="4445000"/>
          <p14:tracePt t="42258" x="10415588" y="4435475"/>
          <p14:tracePt t="42268" x="10425113" y="4435475"/>
          <p14:tracePt t="42274" x="10442575" y="4419600"/>
          <p14:tracePt t="42283" x="10450513" y="4410075"/>
          <p14:tracePt t="42300" x="10458450" y="4410075"/>
          <p14:tracePt t="42322" x="10458450" y="4394200"/>
          <p14:tracePt t="42371" x="10450513" y="4402138"/>
          <p14:tracePt t="42379" x="10415588" y="4410075"/>
          <p14:tracePt t="42386" x="10399713" y="4427538"/>
          <p14:tracePt t="42395" x="10382250" y="4427538"/>
          <p14:tracePt t="42402" x="10348913" y="4435475"/>
          <p14:tracePt t="42435" x="10306050" y="4435475"/>
          <p14:tracePt t="42443" x="10263188" y="4435475"/>
          <p14:tracePt t="42451" x="10229850" y="4435475"/>
          <p14:tracePt t="42458" x="10179050" y="4435475"/>
          <p14:tracePt t="42467" x="10144125" y="4427538"/>
          <p14:tracePt t="42474" x="10136188" y="4427538"/>
          <p14:tracePt t="42483" x="10085388" y="4410075"/>
          <p14:tracePt t="42491" x="10059988" y="4410075"/>
          <p14:tracePt t="42500" x="10009188" y="4410075"/>
          <p14:tracePt t="42507" x="9940925" y="4376738"/>
          <p14:tracePt t="42619" x="9948863" y="4376738"/>
          <p14:tracePt t="42771" x="9931400" y="4394200"/>
          <p14:tracePt t="42803" x="9915525" y="4394200"/>
          <p14:tracePt t="42826" x="9915525" y="4402138"/>
          <p14:tracePt t="42859" x="9915525" y="4410075"/>
          <p14:tracePt t="42874" x="9923463" y="4427538"/>
          <p14:tracePt t="42890" x="9931400" y="4435475"/>
          <p14:tracePt t="42923" x="9940925" y="4435475"/>
          <p14:tracePt t="42931" x="9974263" y="4410075"/>
          <p14:tracePt t="42947" x="9983788" y="4402138"/>
          <p14:tracePt t="42955" x="9991725" y="4402138"/>
          <p14:tracePt t="42962" x="10017125" y="4394200"/>
          <p14:tracePt t="42970" x="10034588" y="4394200"/>
          <p14:tracePt t="42978" x="10075863" y="4394200"/>
          <p14:tracePt t="42986" x="10110788" y="4394200"/>
          <p14:tracePt t="42994" x="10126663" y="4376738"/>
          <p14:tracePt t="43002" x="10161588" y="4368800"/>
          <p14:tracePt t="43010" x="10179050" y="4359275"/>
          <p14:tracePt t="43019" x="10212388" y="4359275"/>
          <p14:tracePt t="43026" x="10255250" y="4359275"/>
          <p14:tracePt t="43035" x="10280650" y="4341813"/>
          <p14:tracePt t="43042" x="10288588" y="4341813"/>
          <p14:tracePt t="43051" x="10348913" y="4333875"/>
          <p14:tracePt t="43060" x="10407650" y="4333875"/>
          <p14:tracePt t="43068" x="10475913" y="4333875"/>
          <p14:tracePt t="43074" x="10577513" y="4333875"/>
          <p14:tracePt t="43083" x="10612438" y="4333875"/>
          <p14:tracePt t="43090" x="10663238" y="4333875"/>
          <p14:tracePt t="43099" x="10739438" y="4333875"/>
          <p14:tracePt t="43106" x="10798175" y="4333875"/>
          <p14:tracePt t="43115" x="10841038" y="4333875"/>
          <p14:tracePt t="43122" x="10891838" y="4333875"/>
          <p14:tracePt t="43131" x="10909300" y="4333875"/>
          <p14:tracePt t="43139" x="10934700" y="4325938"/>
          <p14:tracePt t="43147" x="10977563" y="4308475"/>
          <p14:tracePt t="43154" x="11018838" y="4283075"/>
          <p14:tracePt t="43162" x="11079163" y="4265613"/>
          <p14:tracePt t="43170" x="11122025" y="4265613"/>
          <p14:tracePt t="43179" x="11206163" y="4249738"/>
          <p14:tracePt t="43186" x="11266488" y="4224338"/>
          <p14:tracePt t="43194" x="11325225" y="4206875"/>
          <p14:tracePt t="43202" x="11401425" y="4197350"/>
          <p14:tracePt t="43210" x="11461750" y="4189413"/>
          <p14:tracePt t="43219" x="11580813" y="4181475"/>
          <p14:tracePt t="43226" x="11664950" y="4164013"/>
          <p14:tracePt t="43235" x="11776075" y="4164013"/>
          <p14:tracePt t="43242" x="11860213" y="4164013"/>
          <p14:tracePt t="43257" x="11945938" y="4164013"/>
          <p14:tracePt t="43258" x="11979275" y="4156075"/>
          <p14:tracePt t="43268" x="12014200" y="4146550"/>
          <p14:tracePt t="43274" x="12022138" y="4146550"/>
          <p14:tracePt t="43301" x="12022138" y="4138613"/>
          <p14:tracePt t="43306" x="12047538" y="4121150"/>
          <p14:tracePt t="43315" x="12080875" y="4105275"/>
          <p14:tracePt t="43322" x="12090400" y="4105275"/>
          <p14:tracePt t="43331" x="12115800" y="4079875"/>
          <p14:tracePt t="43338" x="12133263" y="4062413"/>
          <p14:tracePt t="43348" x="12158663" y="4037013"/>
          <p14:tracePt t="43355" x="12174538" y="4027488"/>
          <p14:tracePt t="43362" x="12184063" y="40116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92697"/>
            <a:ext cx="12192000" cy="88235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たんぱく質とは？</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食事と栄養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sp>
        <p:nvSpPr>
          <p:cNvPr id="24" name="吹き出し: 円形 23">
            <a:extLst>
              <a:ext uri="{FF2B5EF4-FFF2-40B4-BE49-F238E27FC236}">
                <a16:creationId xmlns:a16="http://schemas.microsoft.com/office/drawing/2014/main" id="{BC2A5BB0-2A20-4155-9533-6A87E02FCB40}"/>
              </a:ext>
            </a:extLst>
          </p:cNvPr>
          <p:cNvSpPr/>
          <p:nvPr/>
        </p:nvSpPr>
        <p:spPr>
          <a:xfrm>
            <a:off x="7536160" y="2169374"/>
            <a:ext cx="3962872" cy="2267737"/>
          </a:xfrm>
          <a:prstGeom prst="wedgeEllipseCallout">
            <a:avLst>
              <a:gd name="adj1" fmla="val 54630"/>
              <a:gd name="adj2" fmla="val 88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メイリオ" panose="020B0604030504040204" pitchFamily="50" charset="-128"/>
                <a:ea typeface="メイリオ" panose="020B0604030504040204" pitchFamily="50" charset="-128"/>
              </a:rPr>
              <a:t>たんぱく質をプラスしてね</a:t>
            </a:r>
          </a:p>
        </p:txBody>
      </p:sp>
      <p:pic>
        <p:nvPicPr>
          <p:cNvPr id="10" name="Picture 4" descr="公益社団法人　全国国民健康保険診療施設協議会">
            <a:extLst>
              <a:ext uri="{FF2B5EF4-FFF2-40B4-BE49-F238E27FC236}">
                <a16:creationId xmlns:a16="http://schemas.microsoft.com/office/drawing/2014/main" id="{B49CDE5D-EC18-47D8-B63A-D6958E3FF1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ACB6068A-59E2-47F2-B15E-F7C809863314}"/>
              </a:ext>
            </a:extLst>
          </p:cNvPr>
          <p:cNvPicPr>
            <a:picLocks noChangeAspect="1"/>
          </p:cNvPicPr>
          <p:nvPr/>
        </p:nvPicPr>
        <p:blipFill>
          <a:blip r:embed="rId7"/>
          <a:stretch>
            <a:fillRect/>
          </a:stretch>
        </p:blipFill>
        <p:spPr>
          <a:xfrm>
            <a:off x="976618" y="2097284"/>
            <a:ext cx="2394575" cy="984006"/>
          </a:xfrm>
          <a:prstGeom prst="rect">
            <a:avLst/>
          </a:prstGeom>
        </p:spPr>
      </p:pic>
      <p:pic>
        <p:nvPicPr>
          <p:cNvPr id="6" name="図 5">
            <a:extLst>
              <a:ext uri="{FF2B5EF4-FFF2-40B4-BE49-F238E27FC236}">
                <a16:creationId xmlns:a16="http://schemas.microsoft.com/office/drawing/2014/main" id="{6B0E27BB-843E-4ED3-BE8C-3F7E584120F6}"/>
              </a:ext>
            </a:extLst>
          </p:cNvPr>
          <p:cNvPicPr>
            <a:picLocks noChangeAspect="1"/>
          </p:cNvPicPr>
          <p:nvPr/>
        </p:nvPicPr>
        <p:blipFill>
          <a:blip r:embed="rId8"/>
          <a:stretch>
            <a:fillRect/>
          </a:stretch>
        </p:blipFill>
        <p:spPr>
          <a:xfrm>
            <a:off x="2856895" y="3393206"/>
            <a:ext cx="1882603" cy="1227962"/>
          </a:xfrm>
          <a:prstGeom prst="rect">
            <a:avLst/>
          </a:prstGeom>
        </p:spPr>
      </p:pic>
      <p:pic>
        <p:nvPicPr>
          <p:cNvPr id="11" name="図 10">
            <a:extLst>
              <a:ext uri="{FF2B5EF4-FFF2-40B4-BE49-F238E27FC236}">
                <a16:creationId xmlns:a16="http://schemas.microsoft.com/office/drawing/2014/main" id="{AC7E8705-2FDA-4CDA-BCE0-42056C35794E}"/>
              </a:ext>
            </a:extLst>
          </p:cNvPr>
          <p:cNvPicPr>
            <a:picLocks noChangeAspect="1"/>
          </p:cNvPicPr>
          <p:nvPr/>
        </p:nvPicPr>
        <p:blipFill>
          <a:blip r:embed="rId9"/>
          <a:stretch>
            <a:fillRect/>
          </a:stretch>
        </p:blipFill>
        <p:spPr>
          <a:xfrm>
            <a:off x="4500105" y="2112225"/>
            <a:ext cx="1882602" cy="1223501"/>
          </a:xfrm>
          <a:prstGeom prst="rect">
            <a:avLst/>
          </a:prstGeom>
        </p:spPr>
      </p:pic>
      <p:pic>
        <p:nvPicPr>
          <p:cNvPr id="13" name="図 12">
            <a:extLst>
              <a:ext uri="{FF2B5EF4-FFF2-40B4-BE49-F238E27FC236}">
                <a16:creationId xmlns:a16="http://schemas.microsoft.com/office/drawing/2014/main" id="{A6A5E0B0-00EE-4309-AEA9-301C2C32188F}"/>
              </a:ext>
            </a:extLst>
          </p:cNvPr>
          <p:cNvPicPr>
            <a:picLocks noChangeAspect="1"/>
          </p:cNvPicPr>
          <p:nvPr/>
        </p:nvPicPr>
        <p:blipFill>
          <a:blip r:embed="rId10"/>
          <a:stretch>
            <a:fillRect/>
          </a:stretch>
        </p:blipFill>
        <p:spPr>
          <a:xfrm>
            <a:off x="5231904" y="3602708"/>
            <a:ext cx="2132101" cy="1217584"/>
          </a:xfrm>
          <a:prstGeom prst="rect">
            <a:avLst/>
          </a:prstGeom>
        </p:spPr>
      </p:pic>
      <p:pic>
        <p:nvPicPr>
          <p:cNvPr id="15" name="図 14">
            <a:extLst>
              <a:ext uri="{FF2B5EF4-FFF2-40B4-BE49-F238E27FC236}">
                <a16:creationId xmlns:a16="http://schemas.microsoft.com/office/drawing/2014/main" id="{B50DF6E4-A902-45AB-83E0-54F569FD1351}"/>
              </a:ext>
            </a:extLst>
          </p:cNvPr>
          <p:cNvPicPr>
            <a:picLocks noChangeAspect="1"/>
          </p:cNvPicPr>
          <p:nvPr/>
        </p:nvPicPr>
        <p:blipFill>
          <a:blip r:embed="rId11"/>
          <a:stretch>
            <a:fillRect/>
          </a:stretch>
        </p:blipFill>
        <p:spPr>
          <a:xfrm>
            <a:off x="551382" y="5298209"/>
            <a:ext cx="1926615" cy="1093024"/>
          </a:xfrm>
          <a:prstGeom prst="rect">
            <a:avLst/>
          </a:prstGeom>
        </p:spPr>
      </p:pic>
      <p:pic>
        <p:nvPicPr>
          <p:cNvPr id="17" name="図 16">
            <a:extLst>
              <a:ext uri="{FF2B5EF4-FFF2-40B4-BE49-F238E27FC236}">
                <a16:creationId xmlns:a16="http://schemas.microsoft.com/office/drawing/2014/main" id="{C8753C80-40D2-46DB-8812-A55868A78DA4}"/>
              </a:ext>
            </a:extLst>
          </p:cNvPr>
          <p:cNvPicPr>
            <a:picLocks noChangeAspect="1"/>
          </p:cNvPicPr>
          <p:nvPr/>
        </p:nvPicPr>
        <p:blipFill>
          <a:blip r:embed="rId12"/>
          <a:stretch>
            <a:fillRect/>
          </a:stretch>
        </p:blipFill>
        <p:spPr>
          <a:xfrm>
            <a:off x="3043533" y="5191524"/>
            <a:ext cx="1926614" cy="1256668"/>
          </a:xfrm>
          <a:prstGeom prst="rect">
            <a:avLst/>
          </a:prstGeom>
        </p:spPr>
      </p:pic>
      <p:pic>
        <p:nvPicPr>
          <p:cNvPr id="19" name="図 18">
            <a:extLst>
              <a:ext uri="{FF2B5EF4-FFF2-40B4-BE49-F238E27FC236}">
                <a16:creationId xmlns:a16="http://schemas.microsoft.com/office/drawing/2014/main" id="{351CCA7B-3E03-44AB-9C10-08D70E0C0290}"/>
              </a:ext>
            </a:extLst>
          </p:cNvPr>
          <p:cNvPicPr>
            <a:picLocks noChangeAspect="1"/>
          </p:cNvPicPr>
          <p:nvPr/>
        </p:nvPicPr>
        <p:blipFill>
          <a:blip r:embed="rId13"/>
          <a:stretch>
            <a:fillRect/>
          </a:stretch>
        </p:blipFill>
        <p:spPr>
          <a:xfrm>
            <a:off x="611077" y="3468173"/>
            <a:ext cx="1669091" cy="1152618"/>
          </a:xfrm>
          <a:prstGeom prst="rect">
            <a:avLst/>
          </a:prstGeom>
        </p:spPr>
      </p:pic>
      <p:pic>
        <p:nvPicPr>
          <p:cNvPr id="21" name="図 20">
            <a:extLst>
              <a:ext uri="{FF2B5EF4-FFF2-40B4-BE49-F238E27FC236}">
                <a16:creationId xmlns:a16="http://schemas.microsoft.com/office/drawing/2014/main" id="{84DE2FC0-8ABF-47AC-8845-4D0B4EAD9F57}"/>
              </a:ext>
            </a:extLst>
          </p:cNvPr>
          <p:cNvPicPr>
            <a:picLocks noChangeAspect="1"/>
          </p:cNvPicPr>
          <p:nvPr/>
        </p:nvPicPr>
        <p:blipFill>
          <a:blip r:embed="rId14"/>
          <a:stretch>
            <a:fillRect/>
          </a:stretch>
        </p:blipFill>
        <p:spPr>
          <a:xfrm>
            <a:off x="5511203" y="5288021"/>
            <a:ext cx="2260304" cy="1063673"/>
          </a:xfrm>
          <a:prstGeom prst="rect">
            <a:avLst/>
          </a:prstGeom>
        </p:spPr>
      </p:pic>
      <p:pic>
        <p:nvPicPr>
          <p:cNvPr id="3" name="オーディオ 2">
            <a:hlinkClick r:id="" action="ppaction://media"/>
            <a:extLst>
              <a:ext uri="{FF2B5EF4-FFF2-40B4-BE49-F238E27FC236}">
                <a16:creationId xmlns:a16="http://schemas.microsoft.com/office/drawing/2014/main" id="{DD2A0654-79D0-4740-B8AA-904CA36E2D1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3983657"/>
      </p:ext>
    </p:extLst>
  </p:cSld>
  <p:clrMapOvr>
    <a:masterClrMapping/>
  </p:clrMapOvr>
  <mc:AlternateContent xmlns:mc="http://schemas.openxmlformats.org/markup-compatibility/2006" xmlns:p14="http://schemas.microsoft.com/office/powerpoint/2010/main">
    <mc:Choice Requires="p14">
      <p:transition spd="slow" p14:dur="2000" advTm="46332"/>
    </mc:Choice>
    <mc:Fallback xmlns="">
      <p:transition spd="slow" advTm="4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1000"/>
                                        <p:tgtEl>
                                          <p:spTgt spid="24"/>
                                        </p:tgtEl>
                                      </p:cBhvr>
                                    </p:animEffect>
                                    <p:anim calcmode="lin" valueType="num">
                                      <p:cBhvr>
                                        <p:cTn id="10" dur="1000" fill="hold"/>
                                        <p:tgtEl>
                                          <p:spTgt spid="24"/>
                                        </p:tgtEl>
                                        <p:attrNameLst>
                                          <p:attrName>ppt_x</p:attrName>
                                        </p:attrNameLst>
                                      </p:cBhvr>
                                      <p:tavLst>
                                        <p:tav tm="0">
                                          <p:val>
                                            <p:strVal val="#ppt_x"/>
                                          </p:val>
                                        </p:tav>
                                        <p:tav tm="100000">
                                          <p:val>
                                            <p:strVal val="#ppt_x"/>
                                          </p:val>
                                        </p:tav>
                                      </p:tavLst>
                                    </p:anim>
                                    <p:anim calcmode="lin" valueType="num">
                                      <p:cBhvr>
                                        <p:cTn id="1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4" grpId="0" animBg="1"/>
    </p:bldLst>
  </p:timing>
  <p:extLst>
    <p:ext uri="{3A86A75C-4F4B-4683-9AE1-C65F6400EC91}">
      <p14:laserTraceLst xmlns:p14="http://schemas.microsoft.com/office/powerpoint/2010/main">
        <p14:tracePtLst>
          <p14:tracePt t="6287" x="11690350" y="3517900"/>
          <p14:tracePt t="6291" x="11333163" y="3552825"/>
          <p14:tracePt t="6298" x="10942638" y="3586163"/>
          <p14:tracePt t="6306" x="10534650" y="3611563"/>
          <p14:tracePt t="6314" x="10067925" y="3646488"/>
          <p14:tracePt t="6323" x="9626600" y="3705225"/>
          <p14:tracePt t="6331" x="9117013" y="3790950"/>
          <p14:tracePt t="6338" x="8564563" y="3824288"/>
          <p14:tracePt t="6346" x="8062913" y="3883025"/>
          <p14:tracePt t="6355" x="7535863" y="3925888"/>
          <p14:tracePt t="6362" x="7127875" y="3925888"/>
          <p14:tracePt t="6371" x="6729413" y="3925888"/>
          <p14:tracePt t="6378" x="6354763" y="3925888"/>
          <p14:tracePt t="6390" x="6065838" y="3925888"/>
          <p14:tracePt t="6394" x="5735638" y="3900488"/>
          <p14:tracePt t="6403" x="5454650" y="3849688"/>
          <p14:tracePt t="6411" x="5173663" y="3806825"/>
          <p14:tracePt t="6421" x="4962525" y="3773488"/>
          <p14:tracePt t="6426" x="4765675" y="3748088"/>
          <p14:tracePt t="6436" x="4605338" y="3722688"/>
          <p14:tracePt t="6442" x="4486275" y="3697288"/>
          <p14:tracePt t="6451" x="4392613" y="3687763"/>
          <p14:tracePt t="6458" x="4298950" y="3679825"/>
          <p14:tracePt t="6468" x="4214813" y="3679825"/>
          <p14:tracePt t="6474" x="4154488" y="3671888"/>
          <p14:tracePt t="6486" x="4070350" y="3671888"/>
          <p14:tracePt t="6491" x="4002088" y="3654425"/>
          <p14:tracePt t="6498" x="3908425" y="3636963"/>
          <p14:tracePt t="6509" x="3822700" y="3619500"/>
          <p14:tracePt t="6514" x="3746500" y="3603625"/>
          <p14:tracePt t="6522" x="3662363" y="3594100"/>
          <p14:tracePt t="6531" x="3636963" y="3586163"/>
          <p14:tracePt t="6538" x="3602038" y="3568700"/>
          <p14:tracePt t="6546" x="3559175" y="3568700"/>
          <p14:tracePt t="6555" x="3525838" y="3552825"/>
          <p14:tracePt t="6562" x="3500438" y="3543300"/>
          <p14:tracePt t="6571" x="3467100" y="3517900"/>
          <p14:tracePt t="6578" x="3398838" y="3492500"/>
          <p14:tracePt t="6589" x="3355975" y="3475038"/>
          <p14:tracePt t="6595" x="3270250" y="3408363"/>
          <p14:tracePt t="6603" x="3203575" y="3390900"/>
          <p14:tracePt t="6610" x="3160713" y="3355975"/>
          <p14:tracePt t="6624" x="3109913" y="3330575"/>
          <p14:tracePt t="6626" x="3092450" y="3322638"/>
          <p14:tracePt t="6637" x="3059113" y="3314700"/>
          <p14:tracePt t="6642" x="3033713" y="3305175"/>
          <p14:tracePt t="6651" x="3033713" y="3297238"/>
          <p14:tracePt t="6659" x="2998788" y="3297238"/>
          <p14:tracePt t="6668" x="2990850" y="3279775"/>
          <p14:tracePt t="6674" x="2973388" y="3279775"/>
          <p14:tracePt t="6684" x="2947988" y="3271838"/>
          <p14:tracePt t="6690" x="2940050" y="3271838"/>
          <p14:tracePt t="6698" x="2922588" y="3271838"/>
          <p14:tracePt t="6706" x="2914650" y="3271838"/>
          <p14:tracePt t="6714" x="2897188" y="3271838"/>
          <p14:tracePt t="6731" x="2879725" y="3263900"/>
          <p14:tracePt t="6739" x="2871788" y="3263900"/>
          <p14:tracePt t="6788" x="2863850" y="3263900"/>
          <p14:tracePt t="6795" x="2854325" y="3263900"/>
          <p14:tracePt t="6811" x="2828925" y="3263900"/>
          <p14:tracePt t="6820" x="2820988" y="3263900"/>
          <p14:tracePt t="6828" x="2803525" y="3263900"/>
          <p14:tracePt t="6836" x="2778125" y="3263900"/>
          <p14:tracePt t="6843" x="2744788" y="3263900"/>
          <p14:tracePt t="6852" x="2676525" y="3279775"/>
          <p14:tracePt t="6859" x="2625725" y="3289300"/>
          <p14:tracePt t="6871" x="2557463" y="3297238"/>
          <p14:tracePt t="6875" x="2471738" y="3297238"/>
          <p14:tracePt t="6884" x="2379663" y="3314700"/>
          <p14:tracePt t="6891" x="2268538" y="3314700"/>
          <p14:tracePt t="6901" x="2200275" y="3314700"/>
          <p14:tracePt t="6907" x="2081213" y="3314700"/>
          <p14:tracePt t="6916" x="1962150" y="3314700"/>
          <p14:tracePt t="6924" x="1860550" y="3314700"/>
          <p14:tracePt t="6931" x="1749425" y="3314700"/>
          <p14:tracePt t="6940" x="1606550" y="3314700"/>
          <p14:tracePt t="6947" x="1470025" y="3314700"/>
          <p14:tracePt t="6956" x="1350963" y="3314700"/>
          <p14:tracePt t="6963" x="1239838" y="3305175"/>
          <p14:tracePt t="6972" x="1120775" y="3263900"/>
          <p14:tracePt t="6980" x="1062038" y="3263900"/>
          <p14:tracePt t="6988" x="1003300" y="3228975"/>
          <p14:tracePt t="6995" x="925513" y="3211513"/>
          <p14:tracePt t="7004" x="900113" y="3195638"/>
          <p14:tracePt t="7011" x="858838" y="3170238"/>
          <p14:tracePt t="7020" x="806450" y="3135313"/>
          <p14:tracePt t="7028" x="773113" y="3101975"/>
          <p14:tracePt t="7037" x="722313" y="3067050"/>
          <p14:tracePt t="7043" x="654050" y="3033713"/>
          <p14:tracePt t="7054" x="620713" y="3008313"/>
          <p14:tracePt t="7060" x="585788" y="2974975"/>
          <p14:tracePt t="7067" x="544513" y="2932113"/>
          <p14:tracePt t="7075" x="527050" y="2906713"/>
          <p14:tracePt t="7084" x="509588" y="2897188"/>
          <p14:tracePt t="7091" x="509588" y="2871788"/>
          <p14:tracePt t="7101" x="509588" y="2846388"/>
          <p14:tracePt t="7108" x="509588" y="2778125"/>
          <p14:tracePt t="7115" x="509588" y="2727325"/>
          <p14:tracePt t="7126" x="527050" y="2633663"/>
          <p14:tracePt t="7131" x="544513" y="2600325"/>
          <p14:tracePt t="7150" x="603250" y="2506663"/>
          <p14:tracePt t="7155" x="620713" y="2481263"/>
          <p14:tracePt t="7164" x="661988" y="2438400"/>
          <p14:tracePt t="7172" x="714375" y="2405063"/>
          <p14:tracePt t="7179" x="739775" y="2387600"/>
          <p14:tracePt t="7190" x="790575" y="2371725"/>
          <p14:tracePt t="7195" x="831850" y="2336800"/>
          <p14:tracePt t="7205" x="925513" y="2303463"/>
          <p14:tracePt t="7211" x="1011238" y="2293938"/>
          <p14:tracePt t="7220" x="1120775" y="2286000"/>
          <p14:tracePt t="7227" x="1239838" y="2268538"/>
          <p14:tracePt t="7236" x="1350963" y="2268538"/>
          <p14:tracePt t="7243" x="1495425" y="2268538"/>
          <p14:tracePt t="7252" x="1589088" y="2268538"/>
          <p14:tracePt t="7259" x="1673225" y="2268538"/>
          <p14:tracePt t="7268" x="1801813" y="2268538"/>
          <p14:tracePt t="7275" x="1928813" y="2268538"/>
          <p14:tracePt t="7284" x="2047875" y="2268538"/>
          <p14:tracePt t="7292" x="2141538" y="2268538"/>
          <p14:tracePt t="7304" x="2225675" y="2268538"/>
          <p14:tracePt t="7307" x="2327275" y="2268538"/>
          <p14:tracePt t="7316" x="2413000" y="2268538"/>
          <p14:tracePt t="7323" x="2497138" y="2268538"/>
          <p14:tracePt t="7332" x="2557463" y="2268538"/>
          <p14:tracePt t="7340" x="2668588" y="2278063"/>
          <p14:tracePt t="7347" x="2760663" y="2303463"/>
          <p14:tracePt t="7357" x="2820988" y="2328863"/>
          <p14:tracePt t="7363" x="2897188" y="2362200"/>
          <p14:tracePt t="7377" x="2973388" y="2397125"/>
          <p14:tracePt t="7379" x="3008313" y="2422525"/>
          <p14:tracePt t="7387" x="3067050" y="2498725"/>
          <p14:tracePt t="7395" x="3109913" y="2524125"/>
          <p14:tracePt t="7404" x="3152775" y="2549525"/>
          <p14:tracePt t="7411" x="3219450" y="2574925"/>
          <p14:tracePt t="7422" x="3270250" y="2608263"/>
          <p14:tracePt t="7427" x="3338513" y="2660650"/>
          <p14:tracePt t="7437" x="3398838" y="2701925"/>
          <p14:tracePt t="7443" x="3467100" y="2744788"/>
          <p14:tracePt t="7454" x="3492500" y="2762250"/>
          <p14:tracePt t="7459" x="3517900" y="2787650"/>
          <p14:tracePt t="7467" x="3517900" y="2795588"/>
          <p14:tracePt t="7475" x="3543300" y="2820988"/>
          <p14:tracePt t="7485" x="3543300" y="2855913"/>
          <p14:tracePt t="7491" x="3551238" y="2889250"/>
          <p14:tracePt t="7503" x="3559175" y="2922588"/>
          <p14:tracePt t="7507" x="3568700" y="2982913"/>
          <p14:tracePt t="7516" x="3568700" y="3000375"/>
          <p14:tracePt t="7523" x="3568700" y="3025775"/>
          <p14:tracePt t="7531" x="3568700" y="3051175"/>
          <p14:tracePt t="7539" x="3568700" y="3059113"/>
          <p14:tracePt t="7547" x="3568700" y="3076575"/>
          <p14:tracePt t="7556" x="3568700" y="3109913"/>
          <p14:tracePt t="7564" x="3568700" y="3119438"/>
          <p14:tracePt t="7574" x="3568700" y="3152775"/>
          <p14:tracePt t="7579" x="3568700" y="3195638"/>
          <p14:tracePt t="7588" x="3543300" y="3246438"/>
          <p14:tracePt t="7596" x="3525838" y="3279775"/>
          <p14:tracePt t="7604" x="3492500" y="3330575"/>
          <p14:tracePt t="7611" x="3467100" y="3365500"/>
          <p14:tracePt t="7620" x="3432175" y="3416300"/>
          <p14:tracePt t="7627" x="3414713" y="3441700"/>
          <p14:tracePt t="7636" x="3381375" y="3459163"/>
          <p14:tracePt t="7653" x="3363913" y="3467100"/>
          <p14:tracePt t="7660" x="3348038" y="3467100"/>
          <p14:tracePt t="7668" x="3322638" y="3467100"/>
          <p14:tracePt t="7675" x="3297238" y="3467100"/>
          <p14:tracePt t="7684" x="3279775" y="3467100"/>
          <p14:tracePt t="7692" x="3236913" y="3467100"/>
          <p14:tracePt t="7701" x="3203575" y="3467100"/>
          <p14:tracePt t="7707" x="3178175" y="3459163"/>
          <p14:tracePt t="7716" x="3143250" y="3459163"/>
          <p14:tracePt t="7724" x="3100388" y="3459163"/>
          <p14:tracePt t="7732" x="3092450" y="3449638"/>
          <p14:tracePt t="7740" x="3067050" y="3449638"/>
          <p14:tracePt t="7747" x="3041650" y="3449638"/>
          <p14:tracePt t="7759" x="3016250" y="3449638"/>
          <p14:tracePt t="7763" x="3008313" y="3449638"/>
          <p14:tracePt t="7772" x="2982913" y="3449638"/>
          <p14:tracePt t="7789" x="2965450" y="3441700"/>
          <p14:tracePt t="7805" x="2955925" y="3441700"/>
          <p14:tracePt t="8620" x="2947988" y="3441700"/>
          <p14:tracePt t="8644" x="2965450" y="3459163"/>
          <p14:tracePt t="8667" x="2973388" y="3484563"/>
          <p14:tracePt t="8675" x="2982913" y="3492500"/>
          <p14:tracePt t="8684" x="2982913" y="3502025"/>
          <p14:tracePt t="8692" x="3008313" y="3568700"/>
          <p14:tracePt t="8700" x="3016250" y="3603625"/>
          <p14:tracePt t="8708" x="3033713" y="3662363"/>
          <p14:tracePt t="8717" x="3067050" y="3738563"/>
          <p14:tracePt t="8723" x="3084513" y="3798888"/>
          <p14:tracePt t="8732" x="3135313" y="3892550"/>
          <p14:tracePt t="8739" x="3160713" y="3943350"/>
          <p14:tracePt t="8747" x="3203575" y="4019550"/>
          <p14:tracePt t="8755" x="3236913" y="4079875"/>
          <p14:tracePt t="8763" x="3262313" y="4130675"/>
          <p14:tracePt t="8772" x="3287713" y="4206875"/>
          <p14:tracePt t="8779" x="3305175" y="4283075"/>
          <p14:tracePt t="8788" x="3322638" y="4341813"/>
          <p14:tracePt t="8795" x="3348038" y="4419600"/>
          <p14:tracePt t="8803" x="3389313" y="4478338"/>
          <p14:tracePt t="8811" x="3406775" y="4513263"/>
          <p14:tracePt t="8820" x="3424238" y="4564063"/>
          <p14:tracePt t="8828" x="3432175" y="4605338"/>
          <p14:tracePt t="8837" x="3441700" y="4622800"/>
          <p14:tracePt t="8843" x="3449638" y="4648200"/>
          <p14:tracePt t="8861" x="3449638" y="4657725"/>
          <p14:tracePt t="8869" x="3457575" y="4673600"/>
          <p14:tracePt t="8886" x="3475038" y="4741863"/>
          <p14:tracePt t="8892" x="3500438" y="4775200"/>
          <p14:tracePt t="8900" x="3525838" y="4843463"/>
          <p14:tracePt t="8908" x="3568700" y="4919663"/>
          <p14:tracePt t="8917" x="3576638" y="4954588"/>
          <p14:tracePt t="8924" x="3602038" y="4997450"/>
          <p14:tracePt t="8934" x="3627438" y="5073650"/>
          <p14:tracePt t="8940" x="3644900" y="5124450"/>
          <p14:tracePt t="8948" x="3678238" y="5175250"/>
          <p14:tracePt t="8958" x="3687763" y="5235575"/>
          <p14:tracePt t="8965" x="3687763" y="5276850"/>
          <p14:tracePt t="8977" x="3687763" y="5319713"/>
          <p14:tracePt t="8980" x="3687763" y="5380038"/>
          <p14:tracePt t="8990" x="3687763" y="5421313"/>
          <p14:tracePt t="8996" x="3687763" y="5464175"/>
          <p14:tracePt t="9006" x="3687763" y="5489575"/>
          <p14:tracePt t="9012" x="3687763" y="5540375"/>
          <p14:tracePt t="9020" x="3687763" y="5583238"/>
          <p14:tracePt t="9028" x="3687763" y="5616575"/>
          <p14:tracePt t="9037" x="3687763" y="5634038"/>
          <p14:tracePt t="9044" x="3695700" y="5634038"/>
          <p14:tracePt t="9053" x="3695700" y="5651500"/>
          <p14:tracePt t="9108" x="3695700" y="5668963"/>
          <p14:tracePt t="9116" x="3678238" y="5668963"/>
          <p14:tracePt t="9133" x="3662363" y="5684838"/>
          <p14:tracePt t="9140" x="3652838" y="5684838"/>
          <p14:tracePt t="9157" x="3636963" y="5702300"/>
          <p14:tracePt t="9164" x="3619500" y="5710238"/>
          <p14:tracePt t="9188" x="3619500" y="5719763"/>
          <p14:tracePt t="9204" x="3611563" y="5719763"/>
          <p14:tracePt t="9229" x="3594100" y="5719763"/>
          <p14:tracePt t="9237" x="3586163" y="5719763"/>
          <p14:tracePt t="9244" x="3543300" y="5719763"/>
          <p14:tracePt t="9253" x="3525838" y="5719763"/>
          <p14:tracePt t="9260" x="3500438" y="5710238"/>
          <p14:tracePt t="9269" x="3482975" y="5694363"/>
          <p14:tracePt t="9276" x="3467100" y="5694363"/>
          <p14:tracePt t="9285" x="3424238" y="5684838"/>
          <p14:tracePt t="9292" x="3398838" y="5676900"/>
          <p14:tracePt t="9309" x="3381375" y="5676900"/>
          <p14:tracePt t="9317" x="3363913" y="5676900"/>
          <p14:tracePt t="9324" x="3348038" y="5676900"/>
          <p14:tracePt t="9335" x="3330575" y="5676900"/>
          <p14:tracePt t="9340" x="3322638" y="5694363"/>
          <p14:tracePt t="9349" x="3297238" y="5710238"/>
          <p14:tracePt t="9356" x="3279775" y="5719763"/>
          <p14:tracePt t="9364" x="3270250" y="5753100"/>
          <p14:tracePt t="9372" x="3262313" y="5778500"/>
          <p14:tracePt t="9381" x="3244850" y="5813425"/>
          <p14:tracePt t="9389" x="3244850" y="5846763"/>
          <p14:tracePt t="9397" x="3244850" y="5864225"/>
          <p14:tracePt t="9404" x="3244850" y="5897563"/>
          <p14:tracePt t="9412" x="3236913" y="5940425"/>
          <p14:tracePt t="9420" x="3236913" y="5965825"/>
          <p14:tracePt t="9429" x="3236913" y="5999163"/>
          <p14:tracePt t="9437" x="3236913" y="6024563"/>
          <p14:tracePt t="9444" x="3236913" y="6059488"/>
          <p14:tracePt t="9453" x="3236913" y="6092825"/>
          <p14:tracePt t="9460" x="3244850" y="6127750"/>
          <p14:tracePt t="9469" x="3262313" y="6153150"/>
          <p14:tracePt t="9476" x="3287713" y="6161088"/>
          <p14:tracePt t="9486" x="3313113" y="6211888"/>
          <p14:tracePt t="9492" x="3348038" y="6246813"/>
          <p14:tracePt t="9501" x="3389313" y="6280150"/>
          <p14:tracePt t="9508" x="3414713" y="6297613"/>
          <p14:tracePt t="9517" x="3475038" y="6356350"/>
          <p14:tracePt t="9525" x="3551238" y="6391275"/>
          <p14:tracePt t="9534" x="3627438" y="6424613"/>
          <p14:tracePt t="9540" x="3687763" y="6442075"/>
          <p14:tracePt t="9549" x="3738563" y="6457950"/>
          <p14:tracePt t="9556" x="3822700" y="6483350"/>
          <p14:tracePt t="9564" x="3890963" y="6500813"/>
          <p14:tracePt t="9572" x="3951288" y="6510338"/>
          <p14:tracePt t="9580" x="4035425" y="6543675"/>
          <p14:tracePt t="9588" x="4086225" y="6551613"/>
          <p14:tracePt t="9596" x="4197350" y="6551613"/>
          <p14:tracePt t="9604" x="4265613" y="6551613"/>
          <p14:tracePt t="9612" x="4367213" y="6551613"/>
          <p14:tracePt t="9620" x="4435475" y="6551613"/>
          <p14:tracePt t="9628" x="4494213" y="6551613"/>
          <p14:tracePt t="9637" x="4579938" y="6551613"/>
          <p14:tracePt t="9645" x="4613275" y="6543675"/>
          <p14:tracePt t="9653" x="4706938" y="6510338"/>
          <p14:tracePt t="9660" x="4740275" y="6500813"/>
          <p14:tracePt t="9670" x="4783138" y="6492875"/>
          <p14:tracePt t="9676" x="4818063" y="6467475"/>
          <p14:tracePt t="9687" x="4826000" y="6467475"/>
          <p14:tracePt t="9692" x="4859338" y="6450013"/>
          <p14:tracePt t="9702" x="4876800" y="6442075"/>
          <p14:tracePt t="9708" x="4894263" y="6432550"/>
          <p14:tracePt t="9717" x="4910138" y="6424613"/>
          <p14:tracePt t="9725" x="4927600" y="6399213"/>
          <p14:tracePt t="9733" x="4953000" y="6373813"/>
          <p14:tracePt t="9740" x="4978400" y="6365875"/>
          <p14:tracePt t="9749" x="4987925" y="6348413"/>
          <p14:tracePt t="9757" x="5003800" y="6338888"/>
          <p14:tracePt t="9764" x="5021263" y="6323013"/>
          <p14:tracePt t="9773" x="5038725" y="6305550"/>
          <p14:tracePt t="9780" x="5046663" y="6288088"/>
          <p14:tracePt t="9789" x="5046663" y="6272213"/>
          <p14:tracePt t="9796" x="5064125" y="6254750"/>
          <p14:tracePt t="9804" x="5072063" y="6237288"/>
          <p14:tracePt t="9812" x="5080000" y="6229350"/>
          <p14:tracePt t="9820" x="5097463" y="6221413"/>
          <p14:tracePt t="9828" x="5106988" y="6211888"/>
          <p14:tracePt t="9837" x="5114925" y="6194425"/>
          <p14:tracePt t="9853" x="5122863" y="6178550"/>
          <p14:tracePt t="9861" x="5132388" y="6178550"/>
          <p14:tracePt t="9869" x="5140325" y="6169025"/>
          <p14:tracePt t="9885" x="5140325" y="6153150"/>
          <p14:tracePt t="9902" x="5148263" y="6143625"/>
          <p14:tracePt t="9917" x="5157788" y="6127750"/>
          <p14:tracePt t="9924" x="5157788" y="6118225"/>
          <p14:tracePt t="9933" x="5165725" y="6102350"/>
          <p14:tracePt t="9940" x="5165725" y="6092825"/>
          <p14:tracePt t="9950" x="5165725" y="6084888"/>
          <p14:tracePt t="9957" x="5165725" y="6059488"/>
          <p14:tracePt t="9964" x="5165725" y="6024563"/>
          <p14:tracePt t="9972" x="5165725" y="6016625"/>
          <p14:tracePt t="9980" x="5165725" y="5999163"/>
          <p14:tracePt t="9988" x="5165725" y="5991225"/>
          <p14:tracePt t="9996" x="5165725" y="5973763"/>
          <p14:tracePt t="10004" x="5165725" y="5940425"/>
          <p14:tracePt t="10012" x="5165725" y="5905500"/>
          <p14:tracePt t="10020" x="5165725" y="5880100"/>
          <p14:tracePt t="10028" x="5165725" y="5864225"/>
          <p14:tracePt t="10037" x="5165725" y="5795963"/>
          <p14:tracePt t="10044" x="5157788" y="5788025"/>
          <p14:tracePt t="10053" x="5148263" y="5761038"/>
          <p14:tracePt t="10060" x="5140325" y="5745163"/>
          <p14:tracePt t="10069" x="5132388" y="5735638"/>
          <p14:tracePt t="10076" x="5132388" y="5719763"/>
          <p14:tracePt t="10085" x="5089525" y="5694363"/>
          <p14:tracePt t="10093" x="5089525" y="5668963"/>
          <p14:tracePt t="10102" x="5080000" y="5651500"/>
          <p14:tracePt t="10119" x="5046663" y="5600700"/>
          <p14:tracePt t="10124" x="5029200" y="5583238"/>
          <p14:tracePt t="10133" x="4995863" y="5557838"/>
          <p14:tracePt t="10140" x="4978400" y="5532438"/>
          <p14:tracePt t="10150" x="4935538" y="5514975"/>
          <p14:tracePt t="10156" x="4919663" y="5481638"/>
          <p14:tracePt t="10164" x="4894263" y="5456238"/>
          <p14:tracePt t="10173" x="4876800" y="5456238"/>
          <p14:tracePt t="10181" x="4843463" y="5438775"/>
          <p14:tracePt t="10188" x="4775200" y="5430838"/>
          <p14:tracePt t="10196" x="4740275" y="5413375"/>
          <p14:tracePt t="10204" x="4689475" y="5387975"/>
          <p14:tracePt t="10213" x="4681538" y="5327650"/>
          <p14:tracePt t="10220" x="4638675" y="5302250"/>
          <p14:tracePt t="10228" x="4579938" y="5286375"/>
          <p14:tracePt t="10237" x="4545013" y="5276850"/>
          <p14:tracePt t="10246" x="4503738" y="5268913"/>
          <p14:tracePt t="10253" x="4468813" y="5260975"/>
          <p14:tracePt t="10261" x="4443413" y="5251450"/>
          <p14:tracePt t="10269" x="4435475" y="5251450"/>
          <p14:tracePt t="10277" x="4400550" y="5251450"/>
          <p14:tracePt t="10285" x="4367213" y="5251450"/>
          <p14:tracePt t="10292" x="4349750" y="5251450"/>
          <p14:tracePt t="10301" x="4324350" y="5251450"/>
          <p14:tracePt t="10308" x="4306888" y="5251450"/>
          <p14:tracePt t="10317" x="4265613" y="5251450"/>
          <p14:tracePt t="10324" x="4240213" y="5251450"/>
          <p14:tracePt t="10333" x="4214813" y="5251450"/>
          <p14:tracePt t="10340" x="4179888" y="5251450"/>
          <p14:tracePt t="10349" x="4154488" y="5251450"/>
          <p14:tracePt t="10356" x="4137025" y="5251450"/>
          <p14:tracePt t="10364" x="4095750" y="5251450"/>
          <p14:tracePt t="10372" x="4070350" y="5251450"/>
          <p14:tracePt t="10380" x="4035425" y="5251450"/>
          <p14:tracePt t="10388" x="4027488" y="5251450"/>
          <p14:tracePt t="10396" x="3967163" y="5260975"/>
          <p14:tracePt t="10404" x="3941763" y="5268913"/>
          <p14:tracePt t="10412" x="3900488" y="5276850"/>
          <p14:tracePt t="10420" x="3873500" y="5276850"/>
          <p14:tracePt t="10429" x="3814763" y="5276850"/>
          <p14:tracePt t="10437" x="3771900" y="5276850"/>
          <p14:tracePt t="10444" x="3729038" y="5286375"/>
          <p14:tracePt t="10453" x="3695700" y="5286375"/>
          <p14:tracePt t="10460" x="3662363" y="5294313"/>
          <p14:tracePt t="10469" x="3636963" y="5302250"/>
          <p14:tracePt t="10477" x="3602038" y="5311775"/>
          <p14:tracePt t="10485" x="3586163" y="5319713"/>
          <p14:tracePt t="10492" x="3559175" y="5337175"/>
          <p14:tracePt t="10503" x="3525838" y="5345113"/>
          <p14:tracePt t="10508" x="3500438" y="5362575"/>
          <p14:tracePt t="10517" x="3492500" y="5362575"/>
          <p14:tracePt t="10524" x="3467100" y="5380038"/>
          <p14:tracePt t="10533" x="3432175" y="5395913"/>
          <p14:tracePt t="10540" x="3373438" y="5421313"/>
          <p14:tracePt t="10549" x="3355975" y="5421313"/>
          <p14:tracePt t="10556" x="3313113" y="5446713"/>
          <p14:tracePt t="10565" x="3287713" y="5456238"/>
          <p14:tracePt t="10573" x="3270250" y="5456238"/>
          <p14:tracePt t="10580" x="3236913" y="5464175"/>
          <p14:tracePt t="10588" x="3211513" y="5489575"/>
          <p14:tracePt t="10596" x="3194050" y="5497513"/>
          <p14:tracePt t="10604" x="3168650" y="5514975"/>
          <p14:tracePt t="10612" x="3152775" y="5524500"/>
          <p14:tracePt t="10620" x="3135313" y="5540375"/>
          <p14:tracePt t="10629" x="3109913" y="5549900"/>
          <p14:tracePt t="10637" x="3067050" y="5575300"/>
          <p14:tracePt t="10644" x="3041650" y="5591175"/>
          <p14:tracePt t="10653" x="3024188" y="5608638"/>
          <p14:tracePt t="10662" x="2973388" y="5641975"/>
          <p14:tracePt t="10669" x="2973388" y="5651500"/>
          <p14:tracePt t="10676" x="2965450" y="5668963"/>
          <p14:tracePt t="10686" x="2955925" y="5684838"/>
          <p14:tracePt t="10693" x="2947988" y="5719763"/>
          <p14:tracePt t="10701" x="2940050" y="5727700"/>
          <p14:tracePt t="10708" x="2930525" y="5761038"/>
          <p14:tracePt t="10720" x="2930525" y="5795963"/>
          <p14:tracePt t="10724" x="2930525" y="5821363"/>
          <p14:tracePt t="10734" x="2930525" y="5846763"/>
          <p14:tracePt t="10740" x="2930525" y="5872163"/>
          <p14:tracePt t="10752" x="2930525" y="5915025"/>
          <p14:tracePt t="10757" x="2930525" y="5940425"/>
          <p14:tracePt t="10764" x="2947988" y="5965825"/>
          <p14:tracePt t="10772" x="2947988" y="5983288"/>
          <p14:tracePt t="10786" x="2955925" y="5999163"/>
          <p14:tracePt t="10790" x="2965450" y="6008688"/>
          <p14:tracePt t="10796" x="2965450" y="6034088"/>
          <p14:tracePt t="10805" x="2982913" y="6042025"/>
          <p14:tracePt t="10822" x="2998788" y="6059488"/>
          <p14:tracePt t="10828" x="3008313" y="6076950"/>
          <p14:tracePt t="10837" x="3008313" y="6084888"/>
          <p14:tracePt t="10849" x="3024188" y="6110288"/>
          <p14:tracePt t="10853" x="3033713" y="6118225"/>
          <p14:tracePt t="10862" x="3041650" y="6127750"/>
          <p14:tracePt t="10870" x="3059113" y="6161088"/>
          <p14:tracePt t="10878" x="3074988" y="6178550"/>
          <p14:tracePt t="10887" x="3100388" y="6194425"/>
          <p14:tracePt t="10892" x="3135313" y="6221413"/>
          <p14:tracePt t="10903" x="3152775" y="6237288"/>
          <p14:tracePt t="10913" x="3160713" y="6246813"/>
          <p14:tracePt t="10935" x="3178175" y="6262688"/>
          <p14:tracePt t="10958" x="3186113" y="6280150"/>
          <p14:tracePt t="10974" x="3194050" y="6280150"/>
          <p14:tracePt t="10982" x="3228975" y="6297613"/>
          <p14:tracePt t="10989" x="3244850" y="6305550"/>
          <p14:tracePt t="10998" x="3262313" y="6313488"/>
          <p14:tracePt t="11005" x="3279775" y="6330950"/>
          <p14:tracePt t="11021" x="3305175" y="6330950"/>
          <p14:tracePt t="11035" x="3313113" y="6338888"/>
          <p14:tracePt t="11039" x="3330575" y="6348413"/>
          <p14:tracePt t="11045" x="3348038" y="6348413"/>
          <p14:tracePt t="11054" x="3355975" y="6348413"/>
          <p14:tracePt t="11062" x="3363913" y="6348413"/>
          <p14:tracePt t="11070" x="3389313" y="6356350"/>
          <p14:tracePt t="11086" x="3406775" y="6365875"/>
          <p14:tracePt t="11093" x="3432175" y="6373813"/>
          <p14:tracePt t="11102" x="3441700" y="6373813"/>
          <p14:tracePt t="11109" x="3449638" y="6373813"/>
          <p14:tracePt t="11118" x="3475038" y="6381750"/>
          <p14:tracePt t="11149" x="3482975" y="6381750"/>
          <p14:tracePt t="11206" x="3492500" y="6381750"/>
          <p14:tracePt t="11213" x="3500438" y="6381750"/>
          <p14:tracePt t="11221" x="3508375" y="6381750"/>
          <p14:tracePt t="11229" x="3525838" y="6391275"/>
          <p14:tracePt t="11237" x="3533775" y="6391275"/>
          <p14:tracePt t="11286" x="3551238" y="6391275"/>
          <p14:tracePt t="11302" x="3568700" y="6399213"/>
          <p14:tracePt t="11319" x="3576638" y="6399213"/>
          <p14:tracePt t="11325" x="3586163" y="6399213"/>
          <p14:tracePt t="12590" x="3594100" y="6399213"/>
          <p14:tracePt t="12662" x="3586163" y="6399213"/>
          <p14:tracePt t="12725" x="3576638" y="6399213"/>
          <p14:tracePt t="12734" x="3559175" y="6399213"/>
          <p14:tracePt t="12742" x="3525838" y="6391275"/>
          <p14:tracePt t="12754" x="3492500" y="6391275"/>
          <p14:tracePt t="12757" x="3449638" y="6391275"/>
          <p14:tracePt t="12766" x="3406775" y="6373813"/>
          <p14:tracePt t="12773" x="3363913" y="6373813"/>
          <p14:tracePt t="12783" x="3313113" y="6365875"/>
          <p14:tracePt t="12789" x="3270250" y="6356350"/>
          <p14:tracePt t="12797" x="3219450" y="6330950"/>
          <p14:tracePt t="12807" x="3168650" y="6313488"/>
          <p14:tracePt t="12813" x="3109913" y="6297613"/>
          <p14:tracePt t="12821" x="3033713" y="6229350"/>
          <p14:tracePt t="12830" x="3008313" y="6211888"/>
          <p14:tracePt t="12837" x="2930525" y="6153150"/>
          <p14:tracePt t="12845" x="2879725" y="6059488"/>
          <p14:tracePt t="12853" x="2811463" y="5965825"/>
          <p14:tracePt t="12861" x="2744788" y="5864225"/>
          <p14:tracePt t="12870" x="2676525" y="5745163"/>
          <p14:tracePt t="12877" x="2625725" y="5641975"/>
          <p14:tracePt t="12886" x="2557463" y="5532438"/>
          <p14:tracePt t="12893" x="2481263" y="5395913"/>
          <p14:tracePt t="12902" x="2438400" y="5319713"/>
          <p14:tracePt t="12909" x="2370138" y="5235575"/>
          <p14:tracePt t="12920" x="2327275" y="5183188"/>
          <p14:tracePt t="12925" x="2311400" y="5157788"/>
          <p14:tracePt t="12940" x="2301875" y="5132388"/>
          <p14:tracePt t="12941" x="2286000" y="5099050"/>
          <p14:tracePt t="12952" x="2276475" y="5081588"/>
          <p14:tracePt t="12966" x="2276475" y="5064125"/>
          <p14:tracePt t="12998" x="2268538" y="5038725"/>
          <p14:tracePt t="13006" x="2260600" y="5030788"/>
          <p14:tracePt t="13016" x="2251075" y="4979988"/>
          <p14:tracePt t="13022" x="2225675" y="4962525"/>
          <p14:tracePt t="13030" x="2208213" y="4937125"/>
          <p14:tracePt t="13038" x="2192338" y="4903788"/>
          <p14:tracePt t="13046" x="2192338" y="4868863"/>
          <p14:tracePt t="13054" x="2174875" y="4843463"/>
          <p14:tracePt t="13062" x="2149475" y="4810125"/>
          <p14:tracePt t="13070" x="2141538" y="4775200"/>
          <p14:tracePt t="13078" x="2124075" y="4741863"/>
          <p14:tracePt t="13086" x="2106613" y="4716463"/>
          <p14:tracePt t="13094" x="2081213" y="4673600"/>
          <p14:tracePt t="13103" x="2073275" y="4648200"/>
          <p14:tracePt t="13110" x="2065338" y="4622800"/>
          <p14:tracePt t="13119" x="2055813" y="4605338"/>
          <p14:tracePt t="13126" x="2055813" y="4597400"/>
          <p14:tracePt t="13138" x="2038350" y="4564063"/>
          <p14:tracePt t="13142" x="2030413" y="4564063"/>
          <p14:tracePt t="13152" x="2022475" y="4564063"/>
          <p14:tracePt t="13168" x="2005013" y="4564063"/>
          <p14:tracePt t="13174" x="1987550" y="4554538"/>
          <p14:tracePt t="13185" x="1962150" y="4554538"/>
          <p14:tracePt t="13190" x="1946275" y="4554538"/>
          <p14:tracePt t="13200" x="1911350" y="4554538"/>
          <p14:tracePt t="13206" x="1903413" y="4554538"/>
          <p14:tracePt t="13216" x="1868488" y="4554538"/>
          <p14:tracePt t="13223" x="1852613" y="4554538"/>
          <p14:tracePt t="13230" x="1827213" y="4554538"/>
          <p14:tracePt t="13238" x="1792288" y="4554538"/>
          <p14:tracePt t="13246" x="1784350" y="4554538"/>
          <p14:tracePt t="13255" x="1766888" y="4564063"/>
          <p14:tracePt t="13262" x="1741488" y="4564063"/>
          <p14:tracePt t="13270" x="1698625" y="4579938"/>
          <p14:tracePt t="13278" x="1673225" y="4589463"/>
          <p14:tracePt t="13286" x="1647825" y="4597400"/>
          <p14:tracePt t="13294" x="1631950" y="4597400"/>
          <p14:tracePt t="13303" x="1579563" y="4605338"/>
          <p14:tracePt t="13311" x="1538288" y="4605338"/>
          <p14:tracePt t="13319" x="1477963" y="4622800"/>
          <p14:tracePt t="13326" x="1427163" y="4622800"/>
          <p14:tracePt t="13336" x="1368425" y="4622800"/>
          <p14:tracePt t="13342" x="1325563" y="4622800"/>
          <p14:tracePt t="13351" x="1265238" y="4622800"/>
          <p14:tracePt t="13359" x="1223963" y="4622800"/>
          <p14:tracePt t="13368" x="1163638" y="4622800"/>
          <p14:tracePt t="13374" x="1120775" y="4622800"/>
          <p14:tracePt t="13384" x="1044575" y="4614863"/>
          <p14:tracePt t="13390" x="985838" y="4597400"/>
          <p14:tracePt t="13399" x="925513" y="4579938"/>
          <p14:tracePt t="13406" x="849313" y="4554538"/>
          <p14:tracePt t="13417" x="790575" y="4521200"/>
          <p14:tracePt t="13422" x="704850" y="4478338"/>
          <p14:tracePt t="13430" x="646113" y="4452938"/>
          <p14:tracePt t="13438" x="577850" y="4394200"/>
          <p14:tracePt t="13446" x="517525" y="4341813"/>
          <p14:tracePt t="13454" x="466725" y="4308475"/>
          <p14:tracePt t="13462" x="415925" y="4265613"/>
          <p14:tracePt t="13470" x="339725" y="4224338"/>
          <p14:tracePt t="13479" x="296863" y="4189413"/>
          <p14:tracePt t="13486" x="271463" y="4146550"/>
          <p14:tracePt t="13494" x="246063" y="4130675"/>
          <p14:tracePt t="13503" x="246063" y="4105275"/>
          <p14:tracePt t="13510" x="187325" y="4044950"/>
          <p14:tracePt t="13519" x="169863" y="4011613"/>
          <p14:tracePt t="13526" x="169863" y="3925888"/>
          <p14:tracePt t="13536" x="169863" y="3849688"/>
          <p14:tracePt t="13542" x="169863" y="3798888"/>
          <p14:tracePt t="13552" x="169863" y="3748088"/>
          <p14:tracePt t="13558" x="169863" y="3697288"/>
          <p14:tracePt t="13570" x="169863" y="3662363"/>
          <p14:tracePt t="13574" x="203200" y="3611563"/>
          <p14:tracePt t="13586" x="203200" y="3586163"/>
          <p14:tracePt t="13590" x="238125" y="3535363"/>
          <p14:tracePt t="13600" x="246063" y="3517900"/>
          <p14:tracePt t="13606" x="306388" y="3484563"/>
          <p14:tracePt t="13616" x="382588" y="3449638"/>
          <p14:tracePt t="13628" x="441325" y="3416300"/>
          <p14:tracePt t="13630" x="492125" y="3398838"/>
          <p14:tracePt t="13638" x="577850" y="3390900"/>
          <p14:tracePt t="13646" x="654050" y="3365500"/>
          <p14:tracePt t="13654" x="704850" y="3365500"/>
          <p14:tracePt t="13662" x="798513" y="3355975"/>
          <p14:tracePt t="13670" x="892175" y="3355975"/>
          <p14:tracePt t="13678" x="976313" y="3355975"/>
          <p14:tracePt t="13687" x="1095375" y="3355975"/>
          <p14:tracePt t="13695" x="1181100" y="3355975"/>
          <p14:tracePt t="13703" x="1300163" y="3355975"/>
          <p14:tracePt t="13710" x="1376363" y="3355975"/>
          <p14:tracePt t="13719" x="1477963" y="3373438"/>
          <p14:tracePt t="13727" x="1563688" y="3390900"/>
          <p14:tracePt t="13736" x="1639888" y="3408363"/>
          <p14:tracePt t="13742" x="1673225" y="3408363"/>
          <p14:tracePt t="13756" x="1758950" y="3424238"/>
          <p14:tracePt t="13758" x="1801813" y="3433763"/>
          <p14:tracePt t="13769" x="1878013" y="3467100"/>
          <p14:tracePt t="13774" x="1928813" y="3492500"/>
          <p14:tracePt t="13783" x="2005013" y="3527425"/>
          <p14:tracePt t="13790" x="2022475" y="3535363"/>
          <p14:tracePt t="13806" x="2047875" y="3552825"/>
          <p14:tracePt t="13822" x="2065338" y="3568700"/>
          <p14:tracePt t="13823" x="2081213" y="3586163"/>
          <p14:tracePt t="13831" x="2090738" y="3611563"/>
          <p14:tracePt t="13838" x="2132013" y="3636963"/>
          <p14:tracePt t="13846" x="2141538" y="3654425"/>
          <p14:tracePt t="13854" x="2157413" y="3705225"/>
          <p14:tracePt t="13862" x="2200275" y="3748088"/>
          <p14:tracePt t="13882" x="2293938" y="3806825"/>
          <p14:tracePt t="13887" x="2319338" y="3824288"/>
          <p14:tracePt t="13894" x="2336800" y="3875088"/>
          <p14:tracePt t="13903" x="2344738" y="3925888"/>
          <p14:tracePt t="13910" x="2352675" y="3968750"/>
          <p14:tracePt t="13919" x="2352675" y="3994150"/>
          <p14:tracePt t="13927" x="2352675" y="4044950"/>
          <p14:tracePt t="13936" x="2352675" y="4070350"/>
          <p14:tracePt t="13942" x="2352675" y="4095750"/>
          <p14:tracePt t="13955" x="2352675" y="4156075"/>
          <p14:tracePt t="13958" x="2352675" y="4171950"/>
          <p14:tracePt t="13968" x="2352675" y="4189413"/>
          <p14:tracePt t="13974" x="2344738" y="4214813"/>
          <p14:tracePt t="13983" x="2344738" y="4249738"/>
          <p14:tracePt t="13990" x="2336800" y="4257675"/>
          <p14:tracePt t="14000" x="2327275" y="4291013"/>
          <p14:tracePt t="14007" x="2319338" y="4308475"/>
          <p14:tracePt t="14018" x="2293938" y="4333875"/>
          <p14:tracePt t="14031" x="2286000" y="4359275"/>
          <p14:tracePt t="14038" x="2276475" y="4368800"/>
          <p14:tracePt t="14046" x="2268538" y="4394200"/>
          <p14:tracePt t="14054" x="2251075" y="4427538"/>
          <p14:tracePt t="14062" x="2243138" y="4435475"/>
          <p14:tracePt t="14070" x="2217738" y="4470400"/>
          <p14:tracePt t="14079" x="2208213" y="4470400"/>
          <p14:tracePt t="14089" x="2192338" y="4478338"/>
          <p14:tracePt t="14094" x="2157413" y="4495800"/>
          <p14:tracePt t="14103" x="2124075" y="4495800"/>
          <p14:tracePt t="14111" x="2090738" y="4513263"/>
          <p14:tracePt t="14119" x="2055813" y="4521200"/>
          <p14:tracePt t="14126" x="2022475" y="4529138"/>
          <p14:tracePt t="14140" x="2005013" y="4546600"/>
          <p14:tracePt t="14142" x="1987550" y="4554538"/>
          <p14:tracePt t="14152" x="1954213" y="4564063"/>
          <p14:tracePt t="14158" x="1928813" y="4564063"/>
          <p14:tracePt t="14169" x="1920875" y="4564063"/>
          <p14:tracePt t="14174" x="1885950" y="4564063"/>
          <p14:tracePt t="14184" x="1868488" y="4564063"/>
          <p14:tracePt t="14204" x="1860550" y="4564063"/>
          <p14:tracePt t="14206" x="1843088" y="4564063"/>
          <p14:tracePt t="14222" x="1835150" y="4564063"/>
          <p14:tracePt t="14279" x="1827213" y="4564063"/>
          <p14:tracePt t="14311" x="1809750" y="4564063"/>
          <p14:tracePt t="14334" x="1784350" y="4564063"/>
          <p14:tracePt t="14390" x="1784350" y="4554538"/>
          <p14:tracePt t="14404" x="1809750" y="4554538"/>
          <p14:tracePt t="14407" x="1827213" y="4546600"/>
          <p14:tracePt t="14415" x="1835150" y="4546600"/>
          <p14:tracePt t="14422" x="1852613" y="4546600"/>
          <p14:tracePt t="14430" x="1868488" y="4546600"/>
          <p14:tracePt t="14438" x="1878013" y="4546600"/>
          <p14:tracePt t="14447" x="1903413" y="4546600"/>
          <p14:tracePt t="14454" x="1928813" y="4546600"/>
          <p14:tracePt t="14462" x="1979613" y="4546600"/>
          <p14:tracePt t="14471" x="2081213" y="4572000"/>
          <p14:tracePt t="14478" x="2200275" y="4665663"/>
          <p14:tracePt t="14487" x="2352675" y="4775200"/>
          <p14:tracePt t="14494" x="2446338" y="4843463"/>
          <p14:tracePt t="14503" x="2540000" y="4903788"/>
          <p14:tracePt t="14510" x="2668588" y="4979988"/>
          <p14:tracePt t="14520" x="2786063" y="5038725"/>
          <p14:tracePt t="14526" x="2905125" y="5081588"/>
          <p14:tracePt t="14536" x="3024188" y="5106988"/>
          <p14:tracePt t="14542" x="3109913" y="5132388"/>
          <p14:tracePt t="14551" x="3186113" y="5149850"/>
          <p14:tracePt t="14558" x="3270250" y="5149850"/>
          <p14:tracePt t="14567" x="3355975" y="5149850"/>
          <p14:tracePt t="14574" x="3457575" y="5149850"/>
          <p14:tracePt t="14583" x="3568700" y="5149850"/>
          <p14:tracePt t="14590" x="3695700" y="5149850"/>
          <p14:tracePt t="14599" x="3822700" y="5149850"/>
          <p14:tracePt t="14606" x="3951288" y="5149850"/>
          <p14:tracePt t="14618" x="4086225" y="5149850"/>
          <p14:tracePt t="14622" x="4214813" y="5149850"/>
          <p14:tracePt t="14630" x="4341813" y="5149850"/>
          <p14:tracePt t="14638" x="4468813" y="5149850"/>
          <p14:tracePt t="14646" x="4605338" y="5149850"/>
          <p14:tracePt t="14654" x="4724400" y="5149850"/>
          <p14:tracePt t="14662" x="4818063" y="5149850"/>
          <p14:tracePt t="14670" x="4894263" y="5149850"/>
          <p14:tracePt t="14678" x="4953000" y="5149850"/>
          <p14:tracePt t="14686" x="5021263" y="5124450"/>
          <p14:tracePt t="14694" x="5089525" y="5106988"/>
          <p14:tracePt t="14703" x="5148263" y="5091113"/>
          <p14:tracePt t="14710" x="5183188" y="5081588"/>
          <p14:tracePt t="14719" x="5267325" y="5056188"/>
          <p14:tracePt t="14727" x="5343525" y="5038725"/>
          <p14:tracePt t="14735" x="5411788" y="5038725"/>
          <p14:tracePt t="14743" x="5530850" y="5022850"/>
          <p14:tracePt t="14751" x="5581650" y="5022850"/>
          <p14:tracePt t="14758" x="5683250" y="5022850"/>
          <p14:tracePt t="14771" x="5743575" y="5022850"/>
          <p14:tracePt t="14775" x="5786438" y="5022850"/>
          <p14:tracePt t="14783" x="5845175" y="5005388"/>
          <p14:tracePt t="14791" x="5880100" y="4997450"/>
          <p14:tracePt t="14799" x="5905500" y="4987925"/>
          <p14:tracePt t="14807" x="5930900" y="4987925"/>
          <p14:tracePt t="14816" x="5938838" y="4972050"/>
          <p14:tracePt t="14822" x="5964238" y="4972050"/>
          <p14:tracePt t="14831" x="5989638" y="4972050"/>
          <p14:tracePt t="14838" x="5989638" y="4962525"/>
          <p14:tracePt t="14846" x="6007100" y="4962525"/>
          <p14:tracePt t="14855" x="6015038" y="4962525"/>
          <p14:tracePt t="14958" x="6007100" y="4962525"/>
          <p14:tracePt t="14974" x="5989638" y="4962525"/>
          <p14:tracePt t="14986" x="5981700" y="4962525"/>
          <p14:tracePt t="14990" x="5964238" y="4962525"/>
          <p14:tracePt t="14998" x="5946775" y="4962525"/>
          <p14:tracePt t="15006" x="5905500" y="4962525"/>
          <p14:tracePt t="15018" x="5880100" y="4962525"/>
          <p14:tracePt t="15022" x="5870575" y="4954588"/>
          <p14:tracePt t="15030" x="5837238" y="4946650"/>
          <p14:tracePt t="15038" x="5811838" y="4937125"/>
          <p14:tracePt t="15048" x="5786438" y="4929188"/>
          <p14:tracePt t="15055" x="5751513" y="4919663"/>
          <p14:tracePt t="15063" x="5735638" y="4911725"/>
          <p14:tracePt t="15071" x="5718175" y="4911725"/>
          <p14:tracePt t="15079" x="5675313" y="4886325"/>
          <p14:tracePt t="15087" x="5632450" y="4852988"/>
          <p14:tracePt t="15095" x="5599113" y="4827588"/>
          <p14:tracePt t="15103" x="5556250" y="4792663"/>
          <p14:tracePt t="15112" x="5513388" y="4767263"/>
          <p14:tracePt t="15119" x="5480050" y="4733925"/>
          <p14:tracePt t="15127" x="5454650" y="4683125"/>
          <p14:tracePt t="15135" x="5421313" y="4605338"/>
          <p14:tracePt t="15143" x="5343525" y="4538663"/>
          <p14:tracePt t="15152" x="5318125" y="4478338"/>
          <p14:tracePt t="15159" x="5284788" y="4427538"/>
          <p14:tracePt t="15168" x="5259388" y="4376738"/>
          <p14:tracePt t="15175" x="5241925" y="4300538"/>
          <p14:tracePt t="15185" x="5241925" y="4283075"/>
          <p14:tracePt t="15191" x="5233988" y="4232275"/>
          <p14:tracePt t="15200" x="5233988" y="4164013"/>
          <p14:tracePt t="15207" x="5233988" y="4121150"/>
          <p14:tracePt t="15215" x="5233988" y="4087813"/>
          <p14:tracePt t="15223" x="5241925" y="4037013"/>
          <p14:tracePt t="15232" x="5276850" y="3968750"/>
          <p14:tracePt t="15239" x="5292725" y="3925888"/>
          <p14:tracePt t="15249" x="5310188" y="3883025"/>
          <p14:tracePt t="15256" x="5327650" y="3841750"/>
          <p14:tracePt t="15263" x="5368925" y="3773488"/>
          <p14:tracePt t="15271" x="5403850" y="3722688"/>
          <p14:tracePt t="15279" x="5429250" y="3679825"/>
          <p14:tracePt t="15288" x="5472113" y="3646488"/>
          <p14:tracePt t="15295" x="5513388" y="3629025"/>
          <p14:tracePt t="15303" x="5565775" y="3611563"/>
          <p14:tracePt t="15311" x="5624513" y="3603625"/>
          <p14:tracePt t="15320" x="5708650" y="3603625"/>
          <p14:tracePt t="15327" x="5794375" y="3586163"/>
          <p14:tracePt t="15335" x="5905500" y="3586163"/>
          <p14:tracePt t="15343" x="5997575" y="3578225"/>
          <p14:tracePt t="15352" x="6091238" y="3568700"/>
          <p14:tracePt t="15359" x="6151563" y="3568700"/>
          <p14:tracePt t="15369" x="6235700" y="3552825"/>
          <p14:tracePt t="15375" x="6311900" y="3543300"/>
          <p14:tracePt t="15387" x="6364288" y="3527425"/>
          <p14:tracePt t="15391" x="6448425" y="3517900"/>
          <p14:tracePt t="15403" x="6508750" y="3509963"/>
          <p14:tracePt t="15407" x="6567488" y="3509963"/>
          <p14:tracePt t="15416" x="6635750" y="3509963"/>
          <p14:tracePt t="15423" x="6694488" y="3509963"/>
          <p14:tracePt t="15432" x="6788150" y="3509963"/>
          <p14:tracePt t="15439" x="6864350" y="3509963"/>
          <p14:tracePt t="15449" x="6950075" y="3509963"/>
          <p14:tracePt t="15455" x="7018338" y="3509963"/>
          <p14:tracePt t="15463" x="7094538" y="3543300"/>
          <p14:tracePt t="15471" x="7162800" y="3560763"/>
          <p14:tracePt t="15479" x="7204075" y="3578225"/>
          <p14:tracePt t="15487" x="7272338" y="3611563"/>
          <p14:tracePt t="15496" x="7307263" y="3629025"/>
          <p14:tracePt t="15503" x="7340600" y="3646488"/>
          <p14:tracePt t="15511" x="7391400" y="3662363"/>
          <p14:tracePt t="15519" x="7451725" y="3687763"/>
          <p14:tracePt t="15527" x="7477125" y="3713163"/>
          <p14:tracePt t="15535" x="7493000" y="3722688"/>
          <p14:tracePt t="15543" x="7545388" y="3748088"/>
          <p14:tracePt t="15552" x="7561263" y="3763963"/>
          <p14:tracePt t="15559" x="7604125" y="3798888"/>
          <p14:tracePt t="15568" x="7604125" y="3806825"/>
          <p14:tracePt t="15575" x="7612063" y="3841750"/>
          <p14:tracePt t="15585" x="7629525" y="3857625"/>
          <p14:tracePt t="15591" x="7646988" y="3900488"/>
          <p14:tracePt t="15601" x="7646988" y="3925888"/>
          <p14:tracePt t="15607" x="7646988" y="3968750"/>
          <p14:tracePt t="15617" x="7646988" y="4011613"/>
          <p14:tracePt t="15623" x="7646988" y="4070350"/>
          <p14:tracePt t="15631" x="7646988" y="4171950"/>
          <p14:tracePt t="15640" x="7646988" y="4214813"/>
          <p14:tracePt t="15648" x="7646988" y="4265613"/>
          <p14:tracePt t="15655" x="7646988" y="4316413"/>
          <p14:tracePt t="15664" x="7646988" y="4341813"/>
          <p14:tracePt t="15671" x="7646988" y="4359275"/>
          <p14:tracePt t="15679" x="7646988" y="4376738"/>
          <p14:tracePt t="15687" x="7646988" y="4384675"/>
          <p14:tracePt t="15703" x="7646988" y="4402138"/>
          <p14:tracePt t="15719" x="7646988" y="4435475"/>
          <p14:tracePt t="15727" x="7629525" y="4460875"/>
          <p14:tracePt t="15736" x="7604125" y="4486275"/>
          <p14:tracePt t="15743" x="7578725" y="4521200"/>
          <p14:tracePt t="15752" x="7553325" y="4546600"/>
          <p14:tracePt t="15759" x="7535863" y="4579938"/>
          <p14:tracePt t="15770" x="7535863" y="4605338"/>
          <p14:tracePt t="15775" x="7510463" y="4622800"/>
          <p14:tracePt t="15785" x="7485063" y="4648200"/>
          <p14:tracePt t="15791" x="7459663" y="4673600"/>
          <p14:tracePt t="15800" x="7442200" y="4699000"/>
          <p14:tracePt t="15817" x="7434263" y="4716463"/>
          <p14:tracePt t="15823" x="7408863" y="4741863"/>
          <p14:tracePt t="15832" x="7383463" y="4759325"/>
          <p14:tracePt t="15839" x="7373938" y="4759325"/>
          <p14:tracePt t="15855" x="7358063" y="4767263"/>
          <p14:tracePt t="15864" x="7332663" y="4775200"/>
          <p14:tracePt t="15883" x="7323138" y="4784725"/>
          <p14:tracePt t="15887" x="7307263" y="4784725"/>
          <p14:tracePt t="15895" x="7289800" y="4792663"/>
          <p14:tracePt t="15906" x="7281863" y="4802188"/>
          <p14:tracePt t="15911" x="7272338" y="4802188"/>
          <p14:tracePt t="15919" x="7256463" y="4802188"/>
          <p14:tracePt t="15927" x="7246938" y="4802188"/>
          <p14:tracePt t="15936" x="7229475" y="4802188"/>
          <p14:tracePt t="15943" x="7204075" y="4810125"/>
          <p14:tracePt t="15952" x="7196138" y="4810125"/>
          <p14:tracePt t="15959" x="7178675" y="4835525"/>
          <p14:tracePt t="15968" x="7170738" y="4835525"/>
          <p14:tracePt t="15975" x="7153275" y="4843463"/>
          <p14:tracePt t="15984" x="7137400" y="4852988"/>
          <p14:tracePt t="15991" x="7119938" y="4860925"/>
          <p14:tracePt t="16007" x="7112000" y="4860925"/>
          <p14:tracePt t="16017" x="7094538" y="4868863"/>
          <p14:tracePt t="16023" x="7077075" y="4878388"/>
          <p14:tracePt t="16039" x="7059613" y="4886325"/>
          <p14:tracePt t="16048" x="7051675" y="4886325"/>
          <p14:tracePt t="16055" x="7043738" y="4894263"/>
          <p14:tracePt t="16064" x="7026275" y="4903788"/>
          <p14:tracePt t="16071" x="7018338" y="4903788"/>
          <p14:tracePt t="16079" x="7008813" y="4903788"/>
          <p14:tracePt t="16087" x="7000875" y="4903788"/>
          <p14:tracePt t="16095" x="6992938" y="4911725"/>
          <p14:tracePt t="16103" x="6983413" y="4911725"/>
          <p14:tracePt t="16111" x="6958013" y="4919663"/>
          <p14:tracePt t="16127" x="6932613" y="4929188"/>
          <p14:tracePt t="16135" x="6915150" y="4937125"/>
          <p14:tracePt t="16152" x="6907213" y="4946650"/>
          <p14:tracePt t="16159" x="6899275" y="4946650"/>
          <p14:tracePt t="16184" x="6889750" y="4954588"/>
          <p14:tracePt t="16192" x="6873875" y="4954588"/>
          <p14:tracePt t="16207" x="6848475" y="4954588"/>
          <p14:tracePt t="16216" x="6831013" y="4962525"/>
          <p14:tracePt t="16224" x="6823075" y="4962525"/>
          <p14:tracePt t="16232" x="6813550" y="4962525"/>
          <p14:tracePt t="16263" x="6797675" y="4972050"/>
          <p14:tracePt t="16287" x="6780213" y="4972050"/>
          <p14:tracePt t="16303" x="6770688" y="4972050"/>
          <p14:tracePt t="16312" x="6745288" y="4972050"/>
          <p14:tracePt t="17193" x="6729413" y="4972050"/>
          <p14:tracePt t="17208" x="6694488" y="4972050"/>
          <p14:tracePt t="17224" x="6661150" y="4972050"/>
          <p14:tracePt t="17233" x="6653213" y="4972050"/>
          <p14:tracePt t="17246" x="6610350" y="4979988"/>
          <p14:tracePt t="17248" x="6584950" y="4987925"/>
          <p14:tracePt t="17258" x="6550025" y="5013325"/>
          <p14:tracePt t="17265" x="6524625" y="5022850"/>
          <p14:tracePt t="17273" x="6491288" y="5030788"/>
          <p14:tracePt t="17282" x="6456363" y="5030788"/>
          <p14:tracePt t="17290" x="6440488" y="5038725"/>
          <p14:tracePt t="17297" x="6405563" y="5038725"/>
          <p14:tracePt t="17309" x="6380163" y="5048250"/>
          <p14:tracePt t="17312" x="6329363" y="5056188"/>
          <p14:tracePt t="17320" x="6270625" y="5064125"/>
          <p14:tracePt t="17328" x="6219825" y="5091113"/>
          <p14:tracePt t="17337" x="6151563" y="5099050"/>
          <p14:tracePt t="17344" x="6100763" y="5106988"/>
          <p14:tracePt t="17352" x="6065838" y="5116513"/>
          <p14:tracePt t="17360" x="6032500" y="5124450"/>
          <p14:tracePt t="17368" x="5997575" y="5141913"/>
          <p14:tracePt t="17377" x="5964238" y="5149850"/>
          <p14:tracePt t="17385" x="5946775" y="5167313"/>
          <p14:tracePt t="17392" x="5921375" y="5183188"/>
          <p14:tracePt t="17401" x="5905500" y="5192713"/>
          <p14:tracePt t="17408" x="5870575" y="5208588"/>
          <p14:tracePt t="17418" x="5827713" y="5251450"/>
          <p14:tracePt t="17424" x="5802313" y="5260975"/>
          <p14:tracePt t="17435" x="5776913" y="5286375"/>
          <p14:tracePt t="17442" x="5726113" y="5311775"/>
          <p14:tracePt t="17451" x="5700713" y="5337175"/>
          <p14:tracePt t="17458" x="5641975" y="5370513"/>
          <p14:tracePt t="17465" x="5616575" y="5395913"/>
          <p14:tracePt t="17472" x="5565775" y="5421313"/>
          <p14:tracePt t="17481" x="5497513" y="5464175"/>
          <p14:tracePt t="17492" x="5480050" y="5481638"/>
          <p14:tracePt t="17497" x="5421313" y="5524500"/>
          <p14:tracePt t="17504" x="5353050" y="5591175"/>
          <p14:tracePt t="17512" x="5310188" y="5641975"/>
          <p14:tracePt t="17521" x="5302250" y="5651500"/>
          <p14:tracePt t="17529" x="5267325" y="5735638"/>
          <p14:tracePt t="17536" x="5224463" y="5761038"/>
          <p14:tracePt t="17544" x="5216525" y="5803900"/>
          <p14:tracePt t="17552" x="5199063" y="5829300"/>
          <p14:tracePt t="17560" x="5199063" y="5838825"/>
          <p14:tracePt t="17569" x="5199063" y="5864225"/>
          <p14:tracePt t="17576" x="5191125" y="5889625"/>
          <p14:tracePt t="17585" x="5191125" y="5915025"/>
          <p14:tracePt t="17592" x="5191125" y="5922963"/>
          <p14:tracePt t="17601" x="5191125" y="5957888"/>
          <p14:tracePt t="17608" x="5191125" y="5965825"/>
          <p14:tracePt t="17618" x="5191125" y="6008688"/>
          <p14:tracePt t="17624" x="5191125" y="6024563"/>
          <p14:tracePt t="17633" x="5191125" y="6059488"/>
          <p14:tracePt t="17641" x="5199063" y="6084888"/>
          <p14:tracePt t="17649" x="5199063" y="6092825"/>
          <p14:tracePt t="17656" x="5199063" y="6102350"/>
          <p14:tracePt t="17678" x="5199063" y="6118225"/>
          <p14:tracePt t="17681" x="5224463" y="6135688"/>
          <p14:tracePt t="17689" x="5233988" y="6143625"/>
          <p14:tracePt t="17697" x="5241925" y="6153150"/>
          <p14:tracePt t="17704" x="5249863" y="6169025"/>
          <p14:tracePt t="17712" x="5276850" y="6186488"/>
          <p14:tracePt t="17721" x="5302250" y="6203950"/>
          <p14:tracePt t="17728" x="5327650" y="6221413"/>
          <p14:tracePt t="17736" x="5360988" y="6237288"/>
          <p14:tracePt t="17744" x="5411788" y="6280150"/>
          <p14:tracePt t="17752" x="5437188" y="6288088"/>
          <p14:tracePt t="17761" x="5472113" y="6323013"/>
          <p14:tracePt t="17768" x="5513388" y="6330950"/>
          <p14:tracePt t="17776" x="5548313" y="6348413"/>
          <p14:tracePt t="17785" x="5599113" y="6365875"/>
          <p14:tracePt t="17792" x="5641975" y="6373813"/>
          <p14:tracePt t="17801" x="5675313" y="6381750"/>
          <p14:tracePt t="17808" x="5751513" y="6416675"/>
          <p14:tracePt t="17817" x="5802313" y="6442075"/>
          <p14:tracePt t="17825" x="5827713" y="6457950"/>
          <p14:tracePt t="17834" x="5870575" y="6467475"/>
          <p14:tracePt t="17840" x="5905500" y="6467475"/>
          <p14:tracePt t="17849" x="5956300" y="6483350"/>
          <p14:tracePt t="17856" x="5997575" y="6483350"/>
          <p14:tracePt t="17865" x="6057900" y="6483350"/>
          <p14:tracePt t="17872" x="6091238" y="6492875"/>
          <p14:tracePt t="17881" x="6176963" y="6492875"/>
          <p14:tracePt t="17889" x="6235700" y="6492875"/>
          <p14:tracePt t="17897" x="6321425" y="6492875"/>
          <p14:tracePt t="17904" x="6380163" y="6492875"/>
          <p14:tracePt t="17912" x="6448425" y="6492875"/>
          <p14:tracePt t="17924" x="6534150" y="6492875"/>
          <p14:tracePt t="17928" x="6592888" y="6492875"/>
          <p14:tracePt t="17936" x="6678613" y="6492875"/>
          <p14:tracePt t="17945" x="6737350" y="6510338"/>
          <p14:tracePt t="17952" x="6805613" y="6510338"/>
          <p14:tracePt t="17960" x="6881813" y="6510338"/>
          <p14:tracePt t="17968" x="6950075" y="6518275"/>
          <p14:tracePt t="17976" x="7026275" y="6518275"/>
          <p14:tracePt t="17985" x="7094538" y="6518275"/>
          <p14:tracePt t="17992" x="7153275" y="6518275"/>
          <p14:tracePt t="18001" x="7221538" y="6518275"/>
          <p14:tracePt t="18008" x="7297738" y="6518275"/>
          <p14:tracePt t="18018" x="7366000" y="6518275"/>
          <p14:tracePt t="18025" x="7400925" y="6518275"/>
          <p14:tracePt t="18033" x="7442200" y="6518275"/>
          <p14:tracePt t="18040" x="7502525" y="6518275"/>
          <p14:tracePt t="18049" x="7535863" y="6510338"/>
          <p14:tracePt t="18056" x="7578725" y="6510338"/>
          <p14:tracePt t="18065" x="7621588" y="6483350"/>
          <p14:tracePt t="18073" x="7688263" y="6467475"/>
          <p14:tracePt t="18081" x="7705725" y="6457950"/>
          <p14:tracePt t="18088" x="7731125" y="6442075"/>
          <p14:tracePt t="18098" x="7756525" y="6416675"/>
          <p14:tracePt t="18104" x="7807325" y="6399213"/>
          <p14:tracePt t="18112" x="7842250" y="6373813"/>
          <p14:tracePt t="18120" x="7859713" y="6365875"/>
          <p14:tracePt t="18128" x="7885113" y="6338888"/>
          <p14:tracePt t="18137" x="7893050" y="6323013"/>
          <p14:tracePt t="18149" x="7900988" y="6305550"/>
          <p14:tracePt t="18152" x="7900988" y="6262688"/>
          <p14:tracePt t="18161" x="7900988" y="6211888"/>
          <p14:tracePt t="18169" x="7900988" y="6203950"/>
          <p14:tracePt t="18176" x="7900988" y="6178550"/>
          <p14:tracePt t="18185" x="7900988" y="6127750"/>
          <p14:tracePt t="18192" x="7900988" y="6102350"/>
          <p14:tracePt t="18201" x="7875588" y="6076950"/>
          <p14:tracePt t="18208" x="7875588" y="6049963"/>
          <p14:tracePt t="18218" x="7867650" y="6024563"/>
          <p14:tracePt t="18225" x="7842250" y="5973763"/>
          <p14:tracePt t="18237" x="7842250" y="5957888"/>
          <p14:tracePt t="18241" x="7842250" y="5932488"/>
          <p14:tracePt t="18249" x="7832725" y="5897563"/>
          <p14:tracePt t="18256" x="7832725" y="5838825"/>
          <p14:tracePt t="18265" x="7832725" y="5803900"/>
          <p14:tracePt t="18272" x="7832725" y="5753100"/>
          <p14:tracePt t="18281" x="7799388" y="5702300"/>
          <p14:tracePt t="18288" x="7791450" y="5626100"/>
          <p14:tracePt t="18298" x="7766050" y="5591175"/>
          <p14:tracePt t="18304" x="7740650" y="5532438"/>
          <p14:tracePt t="18312" x="7715250" y="5472113"/>
          <p14:tracePt t="18320" x="7680325" y="5430838"/>
          <p14:tracePt t="18328" x="7646988" y="5405438"/>
          <p14:tracePt t="18336" x="7604125" y="5353050"/>
          <p14:tracePt t="18344" x="7578725" y="5337175"/>
          <p14:tracePt t="18352" x="7570788" y="5327650"/>
          <p14:tracePt t="18361" x="7518400" y="5311775"/>
          <p14:tracePt t="18368" x="7477125" y="5294313"/>
          <p14:tracePt t="18376" x="7434263" y="5294313"/>
          <p14:tracePt t="18385" x="7383463" y="5276850"/>
          <p14:tracePt t="18392" x="7323138" y="5276850"/>
          <p14:tracePt t="18401" x="7289800" y="5276850"/>
          <p14:tracePt t="18409" x="7246938" y="5276850"/>
          <p14:tracePt t="18418" x="7239000" y="5276850"/>
          <p14:tracePt t="18424" x="7178675" y="5276850"/>
          <p14:tracePt t="18433" x="7162800" y="5268913"/>
          <p14:tracePt t="18440" x="7127875" y="5268913"/>
          <p14:tracePt t="18450" x="7059613" y="5260975"/>
          <p14:tracePt t="18457" x="7000875" y="5243513"/>
          <p14:tracePt t="18465" x="6915150" y="5235575"/>
          <p14:tracePt t="18472" x="6831013" y="5235575"/>
          <p14:tracePt t="18481" x="6745288" y="5226050"/>
          <p14:tracePt t="18489" x="6669088" y="5226050"/>
          <p14:tracePt t="18498" x="6600825" y="5226050"/>
          <p14:tracePt t="18504" x="6575425" y="5226050"/>
          <p14:tracePt t="18513" x="6550025" y="5226050"/>
          <p14:tracePt t="18521" x="6534150" y="5226050"/>
          <p14:tracePt t="18528" x="6524625" y="5226050"/>
          <p14:tracePt t="18536" x="6516688" y="5226050"/>
          <p14:tracePt t="18547" x="6499225" y="5226050"/>
          <p14:tracePt t="18552" x="6473825" y="5226050"/>
          <p14:tracePt t="18560" x="6440488" y="5235575"/>
          <p14:tracePt t="18568" x="6430963" y="5251450"/>
          <p14:tracePt t="18576" x="6397625" y="5268913"/>
          <p14:tracePt t="18585" x="6372225" y="5276850"/>
          <p14:tracePt t="18592" x="6338888" y="5294313"/>
          <p14:tracePt t="18601" x="6329363" y="5294313"/>
          <p14:tracePt t="18608" x="6303963" y="5302250"/>
          <p14:tracePt t="18618" x="6286500" y="5311775"/>
          <p14:tracePt t="18624" x="6253163" y="5311775"/>
          <p14:tracePt t="18633" x="6245225" y="5319713"/>
          <p14:tracePt t="18640" x="6235700" y="5319713"/>
          <p14:tracePt t="18688" x="6227763" y="5319713"/>
          <p14:tracePt t="18705" x="6210300" y="5319713"/>
          <p14:tracePt t="18712" x="6202363" y="5319713"/>
          <p14:tracePt t="18720" x="6194425" y="5337175"/>
          <p14:tracePt t="18735" x="6184900" y="5337175"/>
          <p14:tracePt t="18745" x="6176963" y="5337175"/>
          <p14:tracePt t="18752" x="6159500" y="5337175"/>
          <p14:tracePt t="18760" x="6134100" y="5337175"/>
          <p14:tracePt t="18768" x="6100763" y="5337175"/>
          <p14:tracePt t="18776" x="6075363" y="5345113"/>
          <p14:tracePt t="18785" x="6040438" y="5345113"/>
          <p14:tracePt t="18792" x="6015038" y="5345113"/>
          <p14:tracePt t="18801" x="6007100" y="5345113"/>
          <p14:tracePt t="18817" x="5989638" y="5353050"/>
          <p14:tracePt t="18824" x="5981700" y="5362575"/>
          <p14:tracePt t="18834" x="5972175" y="5370513"/>
          <p14:tracePt t="18840" x="5964238" y="5380038"/>
          <p14:tracePt t="18851" x="5905500" y="5421313"/>
          <p14:tracePt t="18856" x="5827713" y="5438775"/>
          <p14:tracePt t="18865" x="5751513" y="5481638"/>
          <p14:tracePt t="18872" x="5649913" y="5497513"/>
          <p14:tracePt t="18881" x="5522913" y="5507038"/>
          <p14:tracePt t="18889" x="5353050" y="5524500"/>
          <p14:tracePt t="18897" x="5216525" y="5540375"/>
          <p14:tracePt t="18904" x="5089525" y="5583238"/>
          <p14:tracePt t="18913" x="4962525" y="5626100"/>
          <p14:tracePt t="18920" x="4826000" y="5702300"/>
          <p14:tracePt t="18928" x="4689475" y="5778500"/>
          <p14:tracePt t="18936" x="4570413" y="5854700"/>
          <p14:tracePt t="18945" x="4410075" y="5948363"/>
          <p14:tracePt t="18953" x="4291013" y="6024563"/>
          <p14:tracePt t="18962" x="4171950" y="6110288"/>
          <p14:tracePt t="18968" x="4078288" y="6178550"/>
          <p14:tracePt t="18976" x="3976688" y="6246813"/>
          <p14:tracePt t="18985" x="3900488" y="6297613"/>
          <p14:tracePt t="18996" x="3797300" y="6348413"/>
          <p14:tracePt t="19001" x="3687763" y="6381750"/>
          <p14:tracePt t="19008" x="3586163" y="6424613"/>
          <p14:tracePt t="19018" x="3457575" y="6483350"/>
          <p14:tracePt t="19024" x="3338513" y="6543675"/>
          <p14:tracePt t="19034" x="3244850" y="6594475"/>
          <p14:tracePt t="19040" x="3186113" y="6637338"/>
          <p14:tracePt t="19051" x="3117850" y="6662738"/>
          <p14:tracePt t="19059" x="3109913" y="6670675"/>
          <p14:tracePt t="19065" x="3074988" y="6696075"/>
          <p14:tracePt t="19074" x="3049588" y="6713538"/>
          <p14:tracePt t="19082" x="2982913" y="6731000"/>
          <p14:tracePt t="19089" x="2930525" y="6756400"/>
          <p14:tracePt t="19097" x="2871788" y="6764338"/>
          <p14:tracePt t="19105" x="2786063" y="6781800"/>
          <p14:tracePt t="19112" x="2676525" y="6781800"/>
          <p14:tracePt t="19124" x="2574925" y="6781800"/>
          <p14:tracePt t="19128" x="2506663" y="6781800"/>
          <p14:tracePt t="19136" x="2420938" y="6781800"/>
          <p14:tracePt t="19146" x="2387600" y="6781800"/>
          <p14:tracePt t="19152" x="2379663" y="6781800"/>
          <p14:tracePt t="19162" x="2370138" y="6781800"/>
          <p14:tracePt t="19168" x="2362200" y="6789738"/>
          <p14:tracePt t="19177" x="2336800" y="6807200"/>
          <p14:tracePt t="19185" x="2327275" y="6815138"/>
          <p14:tracePt t="19197" x="2301875" y="6824663"/>
          <p14:tracePt t="19202" x="2276475" y="6832600"/>
          <p14:tracePt t="19209" x="2235200" y="6840538"/>
          <p14:tracePt t="19289" x="1893888" y="6832600"/>
          <p14:tracePt t="19297" x="1852613" y="6799263"/>
          <p14:tracePt t="19305" x="1835150" y="6781800"/>
          <p14:tracePt t="19314" x="1817688" y="6764338"/>
          <p14:tracePt t="19321" x="1809750" y="6756400"/>
          <p14:tracePt t="19330" x="1801813" y="6746875"/>
          <p14:tracePt t="19337" x="1801813" y="6731000"/>
          <p14:tracePt t="19345" x="1801813" y="6721475"/>
          <p14:tracePt t="19353" x="1801813" y="6713538"/>
          <p14:tracePt t="19369" x="1784350" y="6688138"/>
          <p14:tracePt t="19377" x="1758950" y="6680200"/>
          <p14:tracePt t="19385" x="1724025" y="6662738"/>
          <p14:tracePt t="19394" x="1690688" y="6645275"/>
          <p14:tracePt t="19401" x="1673225" y="6645275"/>
          <p14:tracePt t="19409" x="1639888" y="6637338"/>
          <p14:tracePt t="19418" x="1597025" y="6627813"/>
          <p14:tracePt t="19425" x="1579563" y="6627813"/>
          <p14:tracePt t="19434" x="1563688" y="6627813"/>
          <p14:tracePt t="19441" x="1538288" y="6627813"/>
          <p14:tracePt t="19451" x="1520825" y="6627813"/>
          <p14:tracePt t="19457" x="1495425" y="6627813"/>
          <p14:tracePt t="19467" x="1435100" y="6627813"/>
          <p14:tracePt t="19473" x="1393825" y="6627813"/>
          <p14:tracePt t="19482" x="1350963" y="6627813"/>
          <p14:tracePt t="19489" x="1265238" y="6627813"/>
          <p14:tracePt t="19498" x="1206500" y="6619875"/>
          <p14:tracePt t="19505" x="1120775" y="6611938"/>
          <p14:tracePt t="19514" x="1062038" y="6594475"/>
          <p14:tracePt t="19521" x="1003300" y="6586538"/>
          <p14:tracePt t="19530" x="925513" y="6569075"/>
          <p14:tracePt t="19537" x="849313" y="6543675"/>
          <p14:tracePt t="19547" x="773113" y="6510338"/>
          <p14:tracePt t="19553" x="714375" y="6500813"/>
          <p14:tracePt t="19561" x="661988" y="6475413"/>
          <p14:tracePt t="19569" x="603250" y="6442075"/>
          <p14:tracePt t="19577" x="569913" y="6424613"/>
          <p14:tracePt t="19585" x="544513" y="6399213"/>
          <p14:tracePt t="19594" x="527050" y="6391275"/>
          <p14:tracePt t="19601" x="492125" y="6348413"/>
          <p14:tracePt t="19610" x="458788" y="6323013"/>
          <p14:tracePt t="19618" x="415925" y="6262688"/>
          <p14:tracePt t="19631" x="373063" y="6186488"/>
          <p14:tracePt t="19634" x="314325" y="6127750"/>
          <p14:tracePt t="19641" x="296863" y="6067425"/>
          <p14:tracePt t="19650" x="263525" y="5991225"/>
          <p14:tracePt t="19657" x="255588" y="5932488"/>
          <p14:tracePt t="19667" x="238125" y="5880100"/>
          <p14:tracePt t="19673" x="238125" y="5813425"/>
          <p14:tracePt t="19683" x="238125" y="5778500"/>
          <p14:tracePt t="19690" x="230188" y="5735638"/>
          <p14:tracePt t="19697" x="230188" y="5659438"/>
          <p14:tracePt t="19706" x="230188" y="5641975"/>
          <p14:tracePt t="19714" x="230188" y="5608638"/>
          <p14:tracePt t="19721" x="230188" y="5557838"/>
          <p14:tracePt t="19731" x="212725" y="5497513"/>
          <p14:tracePt t="19737" x="212725" y="5489575"/>
          <p14:tracePt t="19745" x="212725" y="5446713"/>
          <p14:tracePt t="19753" x="212725" y="5421313"/>
          <p14:tracePt t="19761" x="195263" y="5353050"/>
          <p14:tracePt t="19769" x="195263" y="5311775"/>
          <p14:tracePt t="19777" x="195263" y="5294313"/>
          <p14:tracePt t="19785" x="195263" y="5243513"/>
          <p14:tracePt t="19793" x="238125" y="5208588"/>
          <p14:tracePt t="19802" x="296863" y="5167313"/>
          <p14:tracePt t="19809" x="322263" y="5149850"/>
          <p14:tracePt t="19818" x="390525" y="5116513"/>
          <p14:tracePt t="19825" x="450850" y="5091113"/>
          <p14:tracePt t="19834" x="517525" y="5030788"/>
          <p14:tracePt t="19841" x="569913" y="4987925"/>
          <p14:tracePt t="19851" x="654050" y="4954588"/>
          <p14:tracePt t="19857" x="739775" y="4860925"/>
          <p14:tracePt t="19867" x="815975" y="4818063"/>
          <p14:tracePt t="19873" x="917575" y="4784725"/>
          <p14:tracePt t="19884" x="993775" y="4749800"/>
          <p14:tracePt t="19889" x="1069975" y="4741863"/>
          <p14:tracePt t="19897" x="1112838" y="4733925"/>
          <p14:tracePt t="19905" x="1163638" y="4724400"/>
          <p14:tracePt t="19914" x="1206500" y="4724400"/>
          <p14:tracePt t="19921" x="1257300" y="4724400"/>
          <p14:tracePt t="19930" x="1317625" y="4724400"/>
          <p14:tracePt t="19937" x="1376363" y="4724400"/>
          <p14:tracePt t="19945" x="1444625" y="4724400"/>
          <p14:tracePt t="19953" x="1520825" y="4724400"/>
          <p14:tracePt t="19961" x="1589088" y="4724400"/>
          <p14:tracePt t="19970" x="1665288" y="4724400"/>
          <p14:tracePt t="19977" x="1724025" y="4741863"/>
          <p14:tracePt t="19985" x="1776413" y="4759325"/>
          <p14:tracePt t="19993" x="1835150" y="4784725"/>
          <p14:tracePt t="20001" x="1860550" y="4792663"/>
          <p14:tracePt t="20010" x="1893888" y="4810125"/>
          <p14:tracePt t="20018" x="1911350" y="4827588"/>
          <p14:tracePt t="20026" x="1962150" y="4852988"/>
          <p14:tracePt t="20034" x="2022475" y="4886325"/>
          <p14:tracePt t="20041" x="2073275" y="4903788"/>
          <p14:tracePt t="20051" x="2124075" y="4946650"/>
          <p14:tracePt t="20057" x="2174875" y="4962525"/>
          <p14:tracePt t="20067" x="2235200" y="4997450"/>
          <p14:tracePt t="20073" x="2268538" y="5030788"/>
          <p14:tracePt t="20082" x="2276475" y="5038725"/>
          <p14:tracePt t="20089" x="2327275" y="5081588"/>
          <p14:tracePt t="20098" x="2344738" y="5106988"/>
          <p14:tracePt t="20105" x="2362200" y="5116513"/>
          <p14:tracePt t="20114" x="2379663" y="5167313"/>
          <p14:tracePt t="20121" x="2395538" y="5183188"/>
          <p14:tracePt t="20130" x="2405063" y="5218113"/>
          <p14:tracePt t="20137" x="2413000" y="5235575"/>
          <p14:tracePt t="20145" x="2463800" y="5286375"/>
          <p14:tracePt t="20153" x="2471738" y="5286375"/>
          <p14:tracePt t="20161" x="2481263" y="5311775"/>
          <p14:tracePt t="20169" x="2497138" y="5345113"/>
          <p14:tracePt t="20178" x="2497138" y="5362575"/>
          <p14:tracePt t="20185" x="2514600" y="5395913"/>
          <p14:tracePt t="20196" x="2532063" y="5421313"/>
          <p14:tracePt t="20202" x="2532063" y="5438775"/>
          <p14:tracePt t="20209" x="2532063" y="5464175"/>
          <p14:tracePt t="20218" x="2540000" y="5472113"/>
          <p14:tracePt t="20225" x="2549525" y="5497513"/>
          <p14:tracePt t="20234" x="2549525" y="5514975"/>
          <p14:tracePt t="20241" x="2549525" y="5532438"/>
          <p14:tracePt t="20257" x="2565400" y="5583238"/>
          <p14:tracePt t="20267" x="2565400" y="5600700"/>
          <p14:tracePt t="20273" x="2565400" y="5616575"/>
          <p14:tracePt t="20283" x="2574925" y="5641975"/>
          <p14:tracePt t="20290" x="2600325" y="5651500"/>
          <p14:tracePt t="20299" x="2608263" y="5676900"/>
          <p14:tracePt t="20305" x="2608263" y="5702300"/>
          <p14:tracePt t="20318" x="2625725" y="5735638"/>
          <p14:tracePt t="20332" x="2625725" y="5753100"/>
          <p14:tracePt t="20337" x="2633663" y="5770563"/>
          <p14:tracePt t="20345" x="2641600" y="5795963"/>
          <p14:tracePt t="20353" x="2651125" y="5821363"/>
          <p14:tracePt t="20361" x="2651125" y="5829300"/>
          <p14:tracePt t="20369" x="2651125" y="5854700"/>
          <p14:tracePt t="20377" x="2651125" y="5872163"/>
          <p14:tracePt t="20385" x="2651125" y="5880100"/>
          <p14:tracePt t="20394" x="2659063" y="5889625"/>
          <p14:tracePt t="20402" x="2659063" y="5897563"/>
          <p14:tracePt t="20409" x="2659063" y="5905500"/>
          <p14:tracePt t="20426" x="2659063" y="5922963"/>
          <p14:tracePt t="20442" x="2659063" y="5932488"/>
          <p14:tracePt t="20451" x="2659063" y="5948363"/>
          <p14:tracePt t="20457" x="2659063" y="5957888"/>
          <p14:tracePt t="20474" x="2659063" y="5965825"/>
          <p14:tracePt t="20482" x="2659063" y="5973763"/>
          <p14:tracePt t="20498" x="2659063" y="5991225"/>
          <p14:tracePt t="20514" x="2659063" y="5999163"/>
          <p14:tracePt t="20538" x="2659063" y="6008688"/>
          <p14:tracePt t="20553" x="2659063" y="6016625"/>
          <p14:tracePt t="20561" x="2659063" y="6024563"/>
          <p14:tracePt t="20570" x="2659063" y="6034088"/>
          <p14:tracePt t="20577" x="2659063" y="6042025"/>
          <p14:tracePt t="20585" x="2651125" y="6059488"/>
          <p14:tracePt t="20593" x="2651125" y="6067425"/>
          <p14:tracePt t="20602" x="2651125" y="6076950"/>
          <p14:tracePt t="20609" x="2641600" y="6084888"/>
          <p14:tracePt t="20618" x="2633663" y="6092825"/>
          <p14:tracePt t="20626" x="2625725" y="6110288"/>
          <p14:tracePt t="20641" x="2608263" y="6110288"/>
          <p14:tracePt t="20650" x="2600325" y="6118225"/>
          <p14:tracePt t="20673" x="2600325" y="6127750"/>
          <p14:tracePt t="20683" x="2590800" y="6127750"/>
          <p14:tracePt t="20705" x="2582863" y="6135688"/>
          <p14:tracePt t="20714" x="2574925" y="6143625"/>
          <p14:tracePt t="20722" x="2574925" y="6153150"/>
          <p14:tracePt t="20731" x="2557463" y="6161088"/>
          <p14:tracePt t="20737" x="2549525" y="6169025"/>
          <p14:tracePt t="20746" x="2549525" y="6178550"/>
          <p14:tracePt t="20753" x="2540000" y="6178550"/>
          <p14:tracePt t="20761" x="2524125" y="6186488"/>
          <p14:tracePt t="20769" x="2524125" y="6194425"/>
          <p14:tracePt t="20777" x="2497138" y="6194425"/>
          <p14:tracePt t="20785" x="2497138" y="6203950"/>
          <p14:tracePt t="20793" x="2489200" y="6203950"/>
          <p14:tracePt t="20809" x="2471738" y="6211888"/>
          <p14:tracePt t="20865" x="2463800" y="6211888"/>
          <p14:tracePt t="20885" x="2455863" y="6211888"/>
          <p14:tracePt t="20906" x="2446338" y="6211888"/>
          <p14:tracePt t="22834" x="2438400" y="6211888"/>
          <p14:tracePt t="22842" x="2438400" y="6221413"/>
          <p14:tracePt t="22858" x="2438400" y="6237288"/>
          <p14:tracePt t="22867" x="2438400" y="6262688"/>
          <p14:tracePt t="22874" x="2438400" y="6288088"/>
          <p14:tracePt t="22883" x="2438400" y="6313488"/>
          <p14:tracePt t="22890" x="2438400" y="6330950"/>
          <p14:tracePt t="22899" x="2438400" y="6348413"/>
          <p14:tracePt t="22906" x="2438400" y="6365875"/>
          <p14:tracePt t="22915" x="2438400" y="6381750"/>
          <p14:tracePt t="22923" x="2438400" y="6399213"/>
          <p14:tracePt t="22938" x="2438400" y="6407150"/>
          <p14:tracePt t="22970" x="2438400" y="6416675"/>
          <p14:tracePt t="22979" x="2438400" y="6432550"/>
          <p14:tracePt t="22987" x="2438400" y="6457950"/>
          <p14:tracePt t="22994" x="2438400" y="6475413"/>
          <p14:tracePt t="23002" x="2438400" y="6500813"/>
          <p14:tracePt t="23010" x="2438400" y="6535738"/>
          <p14:tracePt t="23019" x="2438400" y="6569075"/>
          <p14:tracePt t="23026" x="2438400" y="6586538"/>
          <p14:tracePt t="23034" x="2438400" y="6611938"/>
          <p14:tracePt t="23042" x="2438400" y="6619875"/>
          <p14:tracePt t="23052" x="2438400" y="6654800"/>
          <p14:tracePt t="23059" x="2438400" y="6670675"/>
          <p14:tracePt t="23067" x="2438400" y="6688138"/>
          <p14:tracePt t="23075" x="2438400" y="6705600"/>
          <p14:tracePt t="23083" x="2438400" y="6713538"/>
          <p14:tracePt t="23090" x="2438400" y="6721475"/>
          <p14:tracePt t="23100" x="2438400" y="6738938"/>
          <p14:tracePt t="23106" x="2438400" y="6746875"/>
          <p14:tracePt t="23117" x="2438400" y="6772275"/>
          <p14:tracePt t="23129" x="2430463" y="6807200"/>
          <p14:tracePt t="23131" x="2420938" y="68246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92697"/>
            <a:ext cx="12144672" cy="88235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たんぱく質を増やすポイント</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食事と栄養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sp>
        <p:nvSpPr>
          <p:cNvPr id="10" name="コンテンツ プレースホルダー 6">
            <a:extLst>
              <a:ext uri="{FF2B5EF4-FFF2-40B4-BE49-F238E27FC236}">
                <a16:creationId xmlns:a16="http://schemas.microsoft.com/office/drawing/2014/main" id="{309983D3-29FF-4D14-A81A-DB4644B3F450}"/>
              </a:ext>
            </a:extLst>
          </p:cNvPr>
          <p:cNvSpPr>
            <a:spLocks noGrp="1"/>
          </p:cNvSpPr>
          <p:nvPr>
            <p:ph sz="half" idx="2"/>
          </p:nvPr>
        </p:nvSpPr>
        <p:spPr>
          <a:xfrm>
            <a:off x="664338" y="1844824"/>
            <a:ext cx="11264310" cy="4680520"/>
          </a:xfrm>
        </p:spPr>
        <p:txBody>
          <a:bodyPr>
            <a:normAutofit/>
          </a:bodyPr>
          <a:lstStyle/>
          <a:p>
            <a:pPr>
              <a:lnSpc>
                <a:spcPct val="150000"/>
              </a:lnSpc>
            </a:pPr>
            <a:r>
              <a:rPr kumimoji="1" lang="ja-JP" altLang="en-US" dirty="0">
                <a:latin typeface="メイリオ" panose="020B0604030504040204" pitchFamily="50" charset="-128"/>
                <a:ea typeface="メイリオ" panose="020B0604030504040204" pitchFamily="50" charset="-128"/>
              </a:rPr>
              <a:t>買い物に行かない日は缶詰（サバ、サケ、サンマ等）を利用</a:t>
            </a:r>
            <a:endParaRPr kumimoji="1"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トーストにはチーズ</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枚をのせて焼く</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めん類には卵を入れて</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おやつには乳製品、ゆで卵を</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飲み物は牛乳を</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冷凍食品も上手に利用（からあげ、ハンバーグなど）</a:t>
            </a:r>
            <a:endParaRPr lang="en-US" altLang="ja-JP" dirty="0">
              <a:latin typeface="メイリオ" panose="020B0604030504040204" pitchFamily="50" charset="-128"/>
              <a:ea typeface="メイリオ" panose="020B0604030504040204" pitchFamily="50" charset="-128"/>
            </a:endParaRPr>
          </a:p>
        </p:txBody>
      </p:sp>
      <p:sp>
        <p:nvSpPr>
          <p:cNvPr id="9" name="吹き出し: 円形 8">
            <a:extLst>
              <a:ext uri="{FF2B5EF4-FFF2-40B4-BE49-F238E27FC236}">
                <a16:creationId xmlns:a16="http://schemas.microsoft.com/office/drawing/2014/main" id="{4E16C19B-2D7F-4F41-8711-B430B64C4DE3}"/>
              </a:ext>
            </a:extLst>
          </p:cNvPr>
          <p:cNvSpPr/>
          <p:nvPr/>
        </p:nvSpPr>
        <p:spPr>
          <a:xfrm>
            <a:off x="7464152" y="3051215"/>
            <a:ext cx="3962872" cy="2267737"/>
          </a:xfrm>
          <a:prstGeom prst="wedgeEllipseCallout">
            <a:avLst>
              <a:gd name="adj1" fmla="val 55096"/>
              <a:gd name="adj2" fmla="val 70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メイリオ" panose="020B0604030504040204" pitchFamily="50" charset="-128"/>
                <a:ea typeface="メイリオ" panose="020B0604030504040204" pitchFamily="50" charset="-128"/>
              </a:rPr>
              <a:t>たんぱく質をプラスしてね</a:t>
            </a:r>
          </a:p>
        </p:txBody>
      </p:sp>
      <p:pic>
        <p:nvPicPr>
          <p:cNvPr id="11" name="Picture 4" descr="公益社団法人　全国国民健康保険診療施設協議会">
            <a:extLst>
              <a:ext uri="{FF2B5EF4-FFF2-40B4-BE49-F238E27FC236}">
                <a16:creationId xmlns:a16="http://schemas.microsoft.com/office/drawing/2014/main" id="{B0FD2AB0-B9A1-473E-8EEA-2BF0466251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E22E06E4-7B74-438D-892E-8D0B5A4775CE}"/>
              </a:ext>
            </a:extLst>
          </p:cNvPr>
          <p:cNvPicPr>
            <a:picLocks noChangeAspect="1"/>
          </p:cNvPicPr>
          <p:nvPr/>
        </p:nvPicPr>
        <p:blipFill>
          <a:blip r:embed="rId7"/>
          <a:stretch>
            <a:fillRect/>
          </a:stretch>
        </p:blipFill>
        <p:spPr>
          <a:xfrm>
            <a:off x="5012650" y="3249293"/>
            <a:ext cx="897794" cy="859426"/>
          </a:xfrm>
          <a:prstGeom prst="rect">
            <a:avLst/>
          </a:prstGeom>
        </p:spPr>
      </p:pic>
      <p:pic>
        <p:nvPicPr>
          <p:cNvPr id="15" name="図 14">
            <a:extLst>
              <a:ext uri="{FF2B5EF4-FFF2-40B4-BE49-F238E27FC236}">
                <a16:creationId xmlns:a16="http://schemas.microsoft.com/office/drawing/2014/main" id="{BB4DB8CA-CA5B-417B-B5FA-B90F43FBDE7A}"/>
              </a:ext>
            </a:extLst>
          </p:cNvPr>
          <p:cNvPicPr>
            <a:picLocks noChangeAspect="1"/>
          </p:cNvPicPr>
          <p:nvPr/>
        </p:nvPicPr>
        <p:blipFill>
          <a:blip r:embed="rId8"/>
          <a:stretch>
            <a:fillRect/>
          </a:stretch>
        </p:blipFill>
        <p:spPr>
          <a:xfrm>
            <a:off x="5657820" y="4653136"/>
            <a:ext cx="686319" cy="1125942"/>
          </a:xfrm>
          <a:prstGeom prst="rect">
            <a:avLst/>
          </a:prstGeom>
        </p:spPr>
      </p:pic>
      <p:pic>
        <p:nvPicPr>
          <p:cNvPr id="17" name="図 16">
            <a:extLst>
              <a:ext uri="{FF2B5EF4-FFF2-40B4-BE49-F238E27FC236}">
                <a16:creationId xmlns:a16="http://schemas.microsoft.com/office/drawing/2014/main" id="{CD7EC935-C80D-407B-AB2B-E5D9EDCA84C6}"/>
              </a:ext>
            </a:extLst>
          </p:cNvPr>
          <p:cNvPicPr>
            <a:picLocks noChangeAspect="1"/>
          </p:cNvPicPr>
          <p:nvPr/>
        </p:nvPicPr>
        <p:blipFill>
          <a:blip r:embed="rId9"/>
          <a:stretch>
            <a:fillRect/>
          </a:stretch>
        </p:blipFill>
        <p:spPr>
          <a:xfrm>
            <a:off x="6296493" y="3614769"/>
            <a:ext cx="921404" cy="859426"/>
          </a:xfrm>
          <a:prstGeom prst="rect">
            <a:avLst/>
          </a:prstGeom>
        </p:spPr>
      </p:pic>
      <p:pic>
        <p:nvPicPr>
          <p:cNvPr id="6" name="オーディオ 5">
            <a:hlinkClick r:id="" action="ppaction://media"/>
            <a:extLst>
              <a:ext uri="{FF2B5EF4-FFF2-40B4-BE49-F238E27FC236}">
                <a16:creationId xmlns:a16="http://schemas.microsoft.com/office/drawing/2014/main" id="{A459BF38-8168-451E-8B67-F188F6CC90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45218191"/>
      </p:ext>
    </p:extLst>
  </p:cSld>
  <p:clrMapOvr>
    <a:masterClrMapping/>
  </p:clrMapOvr>
  <mc:AlternateContent xmlns:mc="http://schemas.openxmlformats.org/markup-compatibility/2006" xmlns:p14="http://schemas.microsoft.com/office/powerpoint/2010/main">
    <mc:Choice Requires="p14">
      <p:transition spd="slow" p14:dur="2000" advTm="54296"/>
    </mc:Choice>
    <mc:Fallback xmlns="">
      <p:transition spd="slow" advTm="5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stretch>
            <a:fillRect/>
          </a:stretch>
        </p:blipFill>
        <p:spPr>
          <a:xfrm>
            <a:off x="2855640" y="1461121"/>
            <a:ext cx="9124390" cy="5352255"/>
          </a:xfrm>
          <a:prstGeom prst="rect">
            <a:avLst/>
          </a:prstGeom>
        </p:spPr>
      </p:pic>
      <p:sp>
        <p:nvSpPr>
          <p:cNvPr id="3" name="テキスト ボックス 2"/>
          <p:cNvSpPr txBox="1"/>
          <p:nvPr/>
        </p:nvSpPr>
        <p:spPr>
          <a:xfrm>
            <a:off x="283422" y="1811377"/>
            <a:ext cx="2434128"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いろいろな食材とは</a:t>
            </a:r>
            <a:r>
              <a:rPr kumimoji="1" lang="ja-JP" altLang="en-US" sz="2400" dirty="0">
                <a:latin typeface="メイリオ" panose="020B0604030504040204" pitchFamily="50" charset="-128"/>
                <a:ea typeface="メイリオ" panose="020B0604030504040204" pitchFamily="50" charset="-128"/>
              </a:rPr>
              <a:t>・・・？</a:t>
            </a:r>
          </a:p>
        </p:txBody>
      </p:sp>
      <p:sp>
        <p:nvSpPr>
          <p:cNvPr id="4" name="テキスト ボックス 3"/>
          <p:cNvSpPr txBox="1"/>
          <p:nvPr/>
        </p:nvSpPr>
        <p:spPr>
          <a:xfrm>
            <a:off x="119413" y="3071814"/>
            <a:ext cx="2598214" cy="2862322"/>
          </a:xfrm>
          <a:prstGeom prst="rect">
            <a:avLst/>
          </a:prstGeom>
          <a:noFill/>
          <a:ln>
            <a:solidFill>
              <a:schemeClr val="tx1"/>
            </a:solidFill>
          </a:ln>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東京都健康長寿医療センター研究所が開発した食品摂取の多様性スコアを構成する</a:t>
            </a:r>
            <a:r>
              <a:rPr kumimoji="1" lang="en-US" altLang="ja-JP" sz="2000" dirty="0">
                <a:latin typeface="メイリオ" panose="020B0604030504040204" pitchFamily="50" charset="-128"/>
                <a:ea typeface="メイリオ" panose="020B0604030504040204" pitchFamily="50" charset="-128"/>
              </a:rPr>
              <a:t>10</a:t>
            </a:r>
            <a:r>
              <a:rPr kumimoji="1" lang="ja-JP" altLang="en-US" sz="2000" dirty="0">
                <a:latin typeface="メイリオ" panose="020B0604030504040204" pitchFamily="50" charset="-128"/>
                <a:ea typeface="メイリオ" panose="020B0604030504040204" pitchFamily="50" charset="-128"/>
              </a:rPr>
              <a:t>の食品群の頭文字をとったもので、ロコモチャレンジ！推進協議会が考案した合言葉</a:t>
            </a:r>
          </a:p>
        </p:txBody>
      </p:sp>
      <p:sp>
        <p:nvSpPr>
          <p:cNvPr id="5" name="タイトル 1">
            <a:extLst>
              <a:ext uri="{FF2B5EF4-FFF2-40B4-BE49-F238E27FC236}">
                <a16:creationId xmlns:a16="http://schemas.microsoft.com/office/drawing/2014/main" id="{6531177B-5BD6-4B5B-BA4B-5D510531EAC3}"/>
              </a:ext>
            </a:extLst>
          </p:cNvPr>
          <p:cNvSpPr txBox="1">
            <a:spLocks/>
          </p:cNvSpPr>
          <p:nvPr/>
        </p:nvSpPr>
        <p:spPr>
          <a:xfrm>
            <a:off x="1" y="499583"/>
            <a:ext cx="12180488" cy="882354"/>
          </a:xfrm>
          <a:prstGeom prst="rect">
            <a:avLst/>
          </a:prstGeom>
          <a:solidFill>
            <a:schemeClr val="accent4">
              <a:lumMod val="20000"/>
              <a:lumOff val="80000"/>
            </a:schemeClr>
          </a:solidFill>
        </p:spPr>
        <p:txBody>
          <a:bodyPr vert="horz" lIns="63305" tIns="36000" rIns="63305" bIns="36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さあ、にぎやか</a:t>
            </a:r>
            <a:r>
              <a:rPr lang="ja-JP" altLang="en-US" sz="4000" b="1" dirty="0">
                <a:latin typeface="メイリオ" panose="020B0604030504040204" pitchFamily="50" charset="-128"/>
                <a:ea typeface="メイリオ" panose="020B0604030504040204" pitchFamily="50" charset="-128"/>
              </a:rPr>
              <a:t>に</a:t>
            </a:r>
            <a:r>
              <a:rPr lang="ja-JP" altLang="en-US" sz="4000" b="1" dirty="0">
                <a:solidFill>
                  <a:srgbClr val="7030A0"/>
                </a:solidFill>
                <a:latin typeface="メイリオ" panose="020B0604030504040204" pitchFamily="50" charset="-128"/>
                <a:ea typeface="メイリオ" panose="020B0604030504040204" pitchFamily="50" charset="-128"/>
              </a:rPr>
              <a:t>いただく</a:t>
            </a:r>
          </a:p>
        </p:txBody>
      </p:sp>
      <p:sp>
        <p:nvSpPr>
          <p:cNvPr id="6" name="タイトル 1">
            <a:extLst>
              <a:ext uri="{FF2B5EF4-FFF2-40B4-BE49-F238E27FC236}">
                <a16:creationId xmlns:a16="http://schemas.microsoft.com/office/drawing/2014/main" id="{41451B9E-6554-4E42-B263-03FE760D8850}"/>
              </a:ext>
            </a:extLst>
          </p:cNvPr>
          <p:cNvSpPr txBox="1">
            <a:spLocks/>
          </p:cNvSpPr>
          <p:nvPr/>
        </p:nvSpPr>
        <p:spPr>
          <a:xfrm>
            <a:off x="2279576" y="0"/>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食事と栄養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829349AC-E276-48FB-9BE7-0A8CCA8085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1" y="96984"/>
            <a:ext cx="1248014" cy="882354"/>
          </a:xfrm>
          <a:prstGeom prst="rect">
            <a:avLst/>
          </a:prstGeom>
        </p:spPr>
      </p:pic>
      <p:pic>
        <p:nvPicPr>
          <p:cNvPr id="8" name="オーディオ 7">
            <a:hlinkClick r:id="" action="ppaction://media"/>
            <a:extLst>
              <a:ext uri="{FF2B5EF4-FFF2-40B4-BE49-F238E27FC236}">
                <a16:creationId xmlns:a16="http://schemas.microsoft.com/office/drawing/2014/main" id="{F1B1C406-3BF0-4723-861C-46DC161FC0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27090418"/>
      </p:ext>
    </p:extLst>
  </p:cSld>
  <p:clrMapOvr>
    <a:masterClrMapping/>
  </p:clrMapOvr>
  <mc:AlternateContent xmlns:mc="http://schemas.openxmlformats.org/markup-compatibility/2006" xmlns:p14="http://schemas.microsoft.com/office/powerpoint/2010/main">
    <mc:Choice Requires="p14">
      <p:transition spd="slow" p14:dur="2000" advTm="64327"/>
    </mc:Choice>
    <mc:Fallback xmlns="">
      <p:transition spd="slow" advTm="64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3970" x="11750675" y="2676525"/>
          <p14:tracePt t="23978" x="11444288" y="2516188"/>
          <p14:tracePt t="23986" x="11137900" y="2371725"/>
          <p14:tracePt t="23994" x="10858500" y="2235200"/>
          <p14:tracePt t="24002" x="10679113" y="2166938"/>
          <p14:tracePt t="24010" x="10518775" y="2098675"/>
          <p14:tracePt t="24018" x="10339388" y="2030413"/>
          <p14:tracePt t="24026" x="10179050" y="1963738"/>
          <p14:tracePt t="24035" x="10050463" y="1911350"/>
          <p14:tracePt t="24042" x="9923463" y="1870075"/>
          <p14:tracePt t="24052" x="9804400" y="1819275"/>
          <p14:tracePt t="24058" x="9702800" y="1776413"/>
          <p14:tracePt t="24068" x="9601200" y="1741488"/>
          <p14:tracePt t="24074" x="9507538" y="1700213"/>
          <p14:tracePt t="24082" x="9405938" y="1649413"/>
          <p14:tracePt t="24090" x="9286875" y="1614488"/>
          <p14:tracePt t="24100" x="9158288" y="1589088"/>
          <p14:tracePt t="24106" x="9013825" y="1563688"/>
          <p14:tracePt t="24115" x="8878888" y="1555750"/>
          <p14:tracePt t="24122" x="8734425" y="1530350"/>
          <p14:tracePt t="24133" x="8580438" y="1520825"/>
          <p14:tracePt t="24138" x="8435975" y="1495425"/>
          <p14:tracePt t="24146" x="8308975" y="1487488"/>
          <p14:tracePt t="24154" x="8164513" y="1462088"/>
          <p14:tracePt t="24162" x="8037513" y="1436688"/>
          <p14:tracePt t="24170" x="7918450" y="1411288"/>
          <p14:tracePt t="24178" x="7799388" y="1368425"/>
          <p14:tracePt t="24186" x="7705725" y="1343025"/>
          <p14:tracePt t="24194" x="7586663" y="1333500"/>
          <p14:tracePt t="24202" x="7477125" y="1308100"/>
          <p14:tracePt t="24210" x="7383463" y="1300163"/>
          <p14:tracePt t="24218" x="7315200" y="1274763"/>
          <p14:tracePt t="24226" x="7229475" y="1274763"/>
          <p14:tracePt t="24235" x="7153275" y="1266825"/>
          <p14:tracePt t="24242" x="7051675" y="1249363"/>
          <p14:tracePt t="24251" x="6942138" y="1231900"/>
          <p14:tracePt t="24259" x="6864350" y="1223963"/>
          <p14:tracePt t="24269" x="6805613" y="1223963"/>
          <p14:tracePt t="24274" x="6770688" y="1223963"/>
          <p14:tracePt t="24284" x="6729413" y="1223963"/>
          <p14:tracePt t="24291" x="6704013" y="1223963"/>
          <p14:tracePt t="24299" x="6661150" y="1223963"/>
          <p14:tracePt t="24306" x="6618288" y="1249363"/>
          <p14:tracePt t="24315" x="6559550" y="1274763"/>
          <p14:tracePt t="24322" x="6508750" y="1292225"/>
          <p14:tracePt t="24332" x="6473825" y="1308100"/>
          <p14:tracePt t="24338" x="6389688" y="1333500"/>
          <p14:tracePt t="24347" x="6303963" y="1343025"/>
          <p14:tracePt t="24354" x="6184900" y="1350963"/>
          <p14:tracePt t="24362" x="6091238" y="1350963"/>
          <p14:tracePt t="24370" x="5972175" y="1368425"/>
          <p14:tracePt t="24378" x="5888038" y="1368425"/>
          <p14:tracePt t="24386" x="5794375" y="1368425"/>
          <p14:tracePt t="24394" x="5675313" y="1368425"/>
          <p14:tracePt t="24402" x="5565775" y="1368425"/>
          <p14:tracePt t="24410" x="5454650" y="1368425"/>
          <p14:tracePt t="24418" x="5378450" y="1368425"/>
          <p14:tracePt t="24426" x="5284788" y="1368425"/>
          <p14:tracePt t="24435" x="5208588" y="1368425"/>
          <p14:tracePt t="24442" x="5122863" y="1368425"/>
          <p14:tracePt t="24451" x="5054600" y="1368425"/>
          <p14:tracePt t="24458" x="4970463" y="1368425"/>
          <p14:tracePt t="24467" x="4910138" y="1368425"/>
          <p14:tracePt t="24474" x="4808538" y="1368425"/>
          <p14:tracePt t="24482" x="4740275" y="1376363"/>
          <p14:tracePt t="24490" x="4656138" y="1376363"/>
          <p14:tracePt t="24499" x="4537075" y="1393825"/>
          <p14:tracePt t="24506" x="4435475" y="1393825"/>
          <p14:tracePt t="24517" x="4341813" y="1411288"/>
          <p14:tracePt t="24522" x="4281488" y="1411288"/>
          <p14:tracePt t="24532" x="4222750" y="1419225"/>
          <p14:tracePt t="24538" x="4146550" y="1427163"/>
          <p14:tracePt t="24548" x="4129088" y="1427163"/>
          <p14:tracePt t="24554" x="4070350" y="1436688"/>
          <p14:tracePt t="24562" x="4035425" y="1444625"/>
          <p14:tracePt t="24570" x="4010025" y="1444625"/>
          <p14:tracePt t="24578" x="3976688" y="1462088"/>
          <p14:tracePt t="24588" x="3951288" y="1462088"/>
          <p14:tracePt t="24594" x="3933825" y="1470025"/>
          <p14:tracePt t="24602" x="3908425" y="1477963"/>
          <p14:tracePt t="24611" x="3890963" y="1487488"/>
          <p14:tracePt t="24619" x="3857625" y="1495425"/>
          <p14:tracePt t="24626" x="3814763" y="1495425"/>
          <p14:tracePt t="24635" x="3763963" y="1504950"/>
          <p14:tracePt t="24642" x="3729038" y="1504950"/>
          <p14:tracePt t="24652" x="3695700" y="1504950"/>
          <p14:tracePt t="24659" x="3602038" y="1504950"/>
          <p14:tracePt t="24667" x="3543300" y="1512888"/>
          <p14:tracePt t="24674" x="3492500" y="1512888"/>
          <p14:tracePt t="24684" x="3449638" y="1512888"/>
          <p14:tracePt t="24690" x="3389313" y="1512888"/>
          <p14:tracePt t="24702" x="3348038" y="1512888"/>
          <p14:tracePt t="24706" x="3313113" y="1512888"/>
          <p14:tracePt t="24715" x="3262313" y="1512888"/>
          <p14:tracePt t="24722" x="3244850" y="1512888"/>
          <p14:tracePt t="24731" x="3203575" y="1512888"/>
          <p14:tracePt t="24738" x="3178175" y="1512888"/>
          <p14:tracePt t="24747" x="3168650" y="1512888"/>
          <p14:tracePt t="24754" x="3160713" y="1512888"/>
          <p14:tracePt t="24762" x="3143250" y="1512888"/>
          <p14:tracePt t="24770" x="3135313" y="1512888"/>
          <p14:tracePt t="24778" x="3117850" y="1512888"/>
          <p14:tracePt t="24794" x="3100388" y="1512888"/>
          <p14:tracePt t="24803" x="3074988" y="1512888"/>
          <p14:tracePt t="24810" x="3067050" y="1512888"/>
          <p14:tracePt t="24818" x="3049588" y="1512888"/>
          <p14:tracePt t="24835" x="3041650" y="1512888"/>
          <p14:tracePt t="24842" x="3033713" y="1512888"/>
          <p14:tracePt t="24851" x="3016250" y="1512888"/>
          <p14:tracePt t="24868" x="3008313" y="1512888"/>
          <p14:tracePt t="24875" x="2990850" y="1512888"/>
          <p14:tracePt t="24887" x="2965450" y="1512888"/>
          <p14:tracePt t="24906" x="2955925" y="1512888"/>
          <p14:tracePt t="24922" x="2947988" y="1512888"/>
          <p14:tracePt t="24970" x="2947988" y="1495425"/>
          <p14:tracePt t="24986" x="2940050" y="1487488"/>
          <p14:tracePt t="25002" x="2930525" y="1477963"/>
          <p14:tracePt t="25010" x="2922588" y="1470025"/>
          <p14:tracePt t="25026" x="2914650" y="1462088"/>
          <p14:tracePt t="25035" x="2905125" y="1436688"/>
          <p14:tracePt t="25067" x="2905125" y="1427163"/>
          <p14:tracePt t="25074" x="2905125" y="1419225"/>
          <p14:tracePt t="25106" x="2905125" y="1401763"/>
          <p14:tracePt t="25291" x="2905125" y="1393825"/>
          <p14:tracePt t="25394" x="2930525" y="1393825"/>
          <p14:tracePt t="25404" x="2947988" y="1393825"/>
          <p14:tracePt t="25411" x="2990850" y="1393825"/>
          <p14:tracePt t="25419" x="3024188" y="1393825"/>
          <p14:tracePt t="25426" x="3049588" y="1393825"/>
          <p14:tracePt t="25436" x="3074988" y="1393825"/>
          <p14:tracePt t="25442" x="3127375" y="1393825"/>
          <p14:tracePt t="25452" x="3160713" y="1393825"/>
          <p14:tracePt t="25458" x="3186113" y="1393825"/>
          <p14:tracePt t="25470" x="3211513" y="1393825"/>
          <p14:tracePt t="25474" x="3254375" y="1393825"/>
          <p14:tracePt t="25483" x="3279775" y="1393825"/>
          <p14:tracePt t="25490" x="3313113" y="1393825"/>
          <p14:tracePt t="25499" x="3348038" y="1393825"/>
          <p14:tracePt t="25506" x="3363913" y="1393825"/>
          <p14:tracePt t="25516" x="3398838" y="1393825"/>
          <p14:tracePt t="25522" x="3424238" y="1393825"/>
          <p14:tracePt t="25531" x="3432175" y="1393825"/>
          <p14:tracePt t="25538" x="3467100" y="1393825"/>
          <p14:tracePt t="25547" x="3482975" y="1393825"/>
          <p14:tracePt t="25554" x="3525838" y="1393825"/>
          <p14:tracePt t="25562" x="3551238" y="1401763"/>
          <p14:tracePt t="25570" x="3568700" y="1401763"/>
          <p14:tracePt t="25579" x="3602038" y="1401763"/>
          <p14:tracePt t="25586" x="3619500" y="1401763"/>
          <p14:tracePt t="25594" x="3627438" y="1401763"/>
          <p14:tracePt t="25602" x="3652838" y="1401763"/>
          <p14:tracePt t="25610" x="3662363" y="1401763"/>
          <p14:tracePt t="25618" x="3678238" y="1401763"/>
          <p14:tracePt t="25626" x="3695700" y="1401763"/>
          <p14:tracePt t="25656" x="3713163" y="1401763"/>
          <p14:tracePt t="25658" x="3729038" y="1401763"/>
          <p14:tracePt t="25667" x="3738563" y="1401763"/>
          <p14:tracePt t="25674" x="3781425" y="1401763"/>
          <p14:tracePt t="25684" x="3789363" y="1401763"/>
          <p14:tracePt t="25691" x="3806825" y="1401763"/>
          <p14:tracePt t="25700" x="3822700" y="1411288"/>
          <p14:tracePt t="25706" x="3832225" y="1411288"/>
          <p14:tracePt t="25719" x="3840163" y="1411288"/>
          <p14:tracePt t="25731" x="3848100" y="1411288"/>
          <p14:tracePt t="25747" x="3865563" y="1411288"/>
          <p14:tracePt t="25762" x="3883025" y="1411288"/>
          <p14:tracePt t="25771" x="3890963" y="1411288"/>
          <p14:tracePt t="25778" x="3908425" y="1411288"/>
          <p14:tracePt t="25786" x="3916363" y="1411288"/>
          <p14:tracePt t="25794" x="3925888" y="1411288"/>
          <p14:tracePt t="25802" x="3941763" y="1411288"/>
          <p14:tracePt t="25810" x="3951288" y="1411288"/>
          <p14:tracePt t="25819" x="3967163" y="1411288"/>
          <p14:tracePt t="25826" x="3976688" y="1411288"/>
          <p14:tracePt t="25938" x="4002088" y="1411288"/>
          <p14:tracePt t="25947" x="4017963" y="1411288"/>
          <p14:tracePt t="25955" x="4027488" y="1411288"/>
          <p14:tracePt t="25971" x="4035425" y="1411288"/>
          <p14:tracePt t="26203" x="4027488" y="1411288"/>
          <p14:tracePt t="26275" x="4052888" y="1411288"/>
          <p14:tracePt t="26285" x="4060825" y="1411288"/>
          <p14:tracePt t="26291" x="4103688" y="1411288"/>
          <p14:tracePt t="26302" x="4146550" y="1411288"/>
          <p14:tracePt t="26307" x="4179888" y="1411288"/>
          <p14:tracePt t="26317" x="4240213" y="1411288"/>
          <p14:tracePt t="26324" x="4324350" y="1401763"/>
          <p14:tracePt t="26333" x="4384675" y="1401763"/>
          <p14:tracePt t="26339" x="4451350" y="1385888"/>
          <p14:tracePt t="26348" x="4494213" y="1385888"/>
          <p14:tracePt t="26355" x="4545013" y="1368425"/>
          <p14:tracePt t="26364" x="4570413" y="1368425"/>
          <p14:tracePt t="26371" x="4621213" y="1368425"/>
          <p14:tracePt t="26380" x="4656138" y="1368425"/>
          <p14:tracePt t="26387" x="4689475" y="1368425"/>
          <p14:tracePt t="26395" x="4714875" y="1368425"/>
          <p14:tracePt t="26403" x="4757738" y="1368425"/>
          <p14:tracePt t="26411" x="4775200" y="1368425"/>
          <p14:tracePt t="26419" x="4783138" y="1368425"/>
          <p14:tracePt t="26427" x="4791075" y="1368425"/>
          <p14:tracePt t="26436" x="4808538" y="1368425"/>
          <p14:tracePt t="26451" x="4818063" y="1368425"/>
          <p14:tracePt t="26459" x="4826000" y="1368425"/>
          <p14:tracePt t="26469" x="4843463" y="1360488"/>
          <p14:tracePt t="26484" x="4843463" y="1350963"/>
          <p14:tracePt t="26563" x="4851400" y="1343025"/>
          <p14:tracePt t="26588" x="4826000" y="1333500"/>
          <p14:tracePt t="26596" x="4818063" y="1317625"/>
          <p14:tracePt t="26603" x="4808538" y="1300163"/>
          <p14:tracePt t="26611" x="4791075" y="1292225"/>
          <p14:tracePt t="26619" x="4783138" y="1292225"/>
          <p14:tracePt t="26627" x="4783138" y="1282700"/>
          <p14:tracePt t="26636" x="4775200" y="1274763"/>
          <p14:tracePt t="26643" x="4765675" y="1274763"/>
          <p14:tracePt t="26652" x="4749800" y="1266825"/>
          <p14:tracePt t="26659" x="4740275" y="1266825"/>
          <p14:tracePt t="26859" x="4749800" y="1266825"/>
          <p14:tracePt t="26867" x="4757738" y="1266825"/>
          <p14:tracePt t="26875" x="4775200" y="1266825"/>
          <p14:tracePt t="26891" x="4791075" y="1266825"/>
          <p14:tracePt t="26907" x="4800600" y="1266825"/>
          <p14:tracePt t="26923" x="4818063" y="1266825"/>
          <p14:tracePt t="26932" x="4826000" y="1266825"/>
          <p14:tracePt t="26939" x="4843463" y="1266825"/>
          <p14:tracePt t="26948" x="4876800" y="1266825"/>
          <p14:tracePt t="26955" x="4902200" y="1266825"/>
          <p14:tracePt t="26964" x="4927600" y="1266825"/>
          <p14:tracePt t="26971" x="4953000" y="1274763"/>
          <p14:tracePt t="26980" x="4978400" y="1274763"/>
          <p14:tracePt t="26987" x="5021263" y="1274763"/>
          <p14:tracePt t="26996" x="5064125" y="1292225"/>
          <p14:tracePt t="27003" x="5097463" y="1292225"/>
          <p14:tracePt t="27011" x="5140325" y="1300163"/>
          <p14:tracePt t="27019" x="5173663" y="1300163"/>
          <p14:tracePt t="27027" x="5199063" y="1308100"/>
          <p14:tracePt t="27035" x="5216525" y="1308100"/>
          <p14:tracePt t="27043" x="5249863" y="1308100"/>
          <p14:tracePt t="27051" x="5292725" y="1308100"/>
          <p14:tracePt t="27059" x="5327650" y="1308100"/>
          <p14:tracePt t="27068" x="5343525" y="1308100"/>
          <p14:tracePt t="27075" x="5368925" y="1308100"/>
          <p14:tracePt t="27084" x="5394325" y="1308100"/>
          <p14:tracePt t="27091" x="5421313" y="1308100"/>
          <p14:tracePt t="27105" x="5437188" y="1308100"/>
          <p14:tracePt t="27107" x="5472113" y="1308100"/>
          <p14:tracePt t="27117" x="5513388" y="1308100"/>
          <p14:tracePt t="27123" x="5530850" y="1317625"/>
          <p14:tracePt t="27132" x="5556250" y="1317625"/>
          <p14:tracePt t="27139" x="5581650" y="1317625"/>
          <p14:tracePt t="27147" x="5616575" y="1325563"/>
          <p14:tracePt t="27155" x="5624513" y="1325563"/>
          <p14:tracePt t="27164" x="5649913" y="1325563"/>
          <p14:tracePt t="27171" x="5692775" y="1325563"/>
          <p14:tracePt t="27180" x="5726113" y="1325563"/>
          <p14:tracePt t="27187" x="5743575" y="1325563"/>
          <p14:tracePt t="27196" x="5786438" y="1325563"/>
          <p14:tracePt t="27203" x="5845175" y="1325563"/>
          <p14:tracePt t="27211" x="5880100" y="1325563"/>
          <p14:tracePt t="27219" x="5930900" y="1325563"/>
          <p14:tracePt t="27227" x="5972175" y="1325563"/>
          <p14:tracePt t="27235" x="5997575" y="1325563"/>
          <p14:tracePt t="27243" x="6024563" y="1325563"/>
          <p14:tracePt t="27251" x="6032500" y="1325563"/>
          <p14:tracePt t="27259" x="6049963" y="1325563"/>
          <p14:tracePt t="27267" x="6065838" y="1325563"/>
          <p14:tracePt t="27284" x="6091238" y="1325563"/>
          <p14:tracePt t="27301" x="6116638" y="1325563"/>
          <p14:tracePt t="27317" x="6126163" y="1325563"/>
          <p14:tracePt t="27323" x="6142038" y="1325563"/>
          <p14:tracePt t="27332" x="6151563" y="1325563"/>
          <p14:tracePt t="27339" x="6167438" y="1325563"/>
          <p14:tracePt t="27348" x="6176963" y="1325563"/>
          <p14:tracePt t="27356" x="6184900" y="1325563"/>
          <p14:tracePt t="27364" x="6219825" y="1325563"/>
          <p14:tracePt t="27371" x="6227763" y="1325563"/>
          <p14:tracePt t="27381" x="6245225" y="1325563"/>
          <p14:tracePt t="27387" x="6253163" y="1325563"/>
          <p14:tracePt t="27396" x="6261100" y="1325563"/>
          <p14:tracePt t="27403" x="6278563" y="1325563"/>
          <p14:tracePt t="27411" x="6311900" y="1325563"/>
          <p14:tracePt t="27419" x="6329363" y="1333500"/>
          <p14:tracePt t="27427" x="6354763" y="1333500"/>
          <p14:tracePt t="27435" x="6372225" y="1333500"/>
          <p14:tracePt t="27443" x="6380163" y="1333500"/>
          <p14:tracePt t="27451" x="6389688" y="1333500"/>
          <p14:tracePt t="27459" x="6397625" y="1333500"/>
          <p14:tracePt t="27467" x="6415088" y="1333500"/>
          <p14:tracePt t="27475" x="6430963" y="1333500"/>
          <p14:tracePt t="27487" x="6440488" y="1333500"/>
          <p14:tracePt t="27491" x="6456363" y="1333500"/>
          <p14:tracePt t="27501" x="6483350" y="1333500"/>
          <p14:tracePt t="27507" x="6499225" y="1333500"/>
          <p14:tracePt t="27517" x="6516688" y="1333500"/>
          <p14:tracePt t="27523" x="6550025" y="1333500"/>
          <p14:tracePt t="27532" x="6567488" y="1333500"/>
          <p14:tracePt t="27539" x="6584950" y="1333500"/>
          <p14:tracePt t="27548" x="6610350" y="1343025"/>
          <p14:tracePt t="27564" x="6618288" y="1350963"/>
          <p14:tracePt t="27571" x="6653213" y="1350963"/>
          <p14:tracePt t="27581" x="6669088" y="1350963"/>
          <p14:tracePt t="27588" x="6678613" y="1350963"/>
          <p14:tracePt t="27595" x="6737350" y="1350963"/>
          <p14:tracePt t="27603" x="6780213" y="1360488"/>
          <p14:tracePt t="27611" x="6805613" y="1360488"/>
          <p14:tracePt t="27619" x="6856413" y="1360488"/>
          <p14:tracePt t="27627" x="6899275" y="1360488"/>
          <p14:tracePt t="27635" x="6924675" y="1360488"/>
          <p14:tracePt t="27643" x="6942138" y="1360488"/>
          <p14:tracePt t="27652" x="6958013" y="1360488"/>
          <p14:tracePt t="27659" x="6983413" y="1360488"/>
          <p14:tracePt t="27700" x="7000875" y="1360488"/>
          <p14:tracePt t="27716" x="7018338" y="1360488"/>
          <p14:tracePt t="27732" x="7026275" y="1360488"/>
          <p14:tracePt t="27747" x="7043738" y="1360488"/>
          <p14:tracePt t="27764" x="7051675" y="1360488"/>
          <p14:tracePt t="27771" x="7059613" y="1360488"/>
          <p14:tracePt t="27780" x="7069138" y="1360488"/>
          <p14:tracePt t="27796" x="7077075" y="1360488"/>
          <p14:tracePt t="27811" x="7094538" y="1368425"/>
          <p14:tracePt t="28092" x="7112000" y="1376363"/>
          <p14:tracePt t="28100" x="7119938" y="1376363"/>
          <p14:tracePt t="28108" x="7127875" y="1376363"/>
          <p14:tracePt t="28117" x="7137400" y="1376363"/>
          <p14:tracePt t="28124" x="7153275" y="1376363"/>
          <p14:tracePt t="28133" x="7178675" y="1376363"/>
          <p14:tracePt t="28140" x="7213600" y="1376363"/>
          <p14:tracePt t="28149" x="7246938" y="1376363"/>
          <p14:tracePt t="28156" x="7256463" y="1376363"/>
          <p14:tracePt t="28165" x="7307263" y="1376363"/>
          <p14:tracePt t="28172" x="7358063" y="1376363"/>
          <p14:tracePt t="28181" x="7400925" y="1376363"/>
          <p14:tracePt t="28188" x="7416800" y="1376363"/>
          <p14:tracePt t="28197" x="7459663" y="1376363"/>
          <p14:tracePt t="28204" x="7493000" y="1376363"/>
          <p14:tracePt t="28213" x="7518400" y="1376363"/>
          <p14:tracePt t="28220" x="7527925" y="1376363"/>
          <p14:tracePt t="28228" x="7535863" y="1376363"/>
          <p14:tracePt t="28236" x="7545388" y="1376363"/>
          <p14:tracePt t="28252" x="7561263" y="1376363"/>
          <p14:tracePt t="28260" x="7578725" y="1376363"/>
          <p14:tracePt t="28268" x="7621588" y="1376363"/>
          <p14:tracePt t="28277" x="7637463" y="1376363"/>
          <p14:tracePt t="28284" x="7672388" y="1376363"/>
          <p14:tracePt t="28292" x="7697788" y="1376363"/>
          <p14:tracePt t="28301" x="7723188" y="1376363"/>
          <p14:tracePt t="28308" x="7748588" y="1376363"/>
          <p14:tracePt t="28317" x="7766050" y="1376363"/>
          <p14:tracePt t="28333" x="7773988" y="1376363"/>
          <p14:tracePt t="28356" x="7791450" y="1376363"/>
          <p14:tracePt t="28372" x="7799388" y="1376363"/>
          <p14:tracePt t="28382" x="7816850" y="1376363"/>
          <p14:tracePt t="28388" x="7850188" y="1376363"/>
          <p14:tracePt t="28397" x="7875588" y="1376363"/>
          <p14:tracePt t="28404" x="7885113" y="1376363"/>
          <p14:tracePt t="28414" x="7900988" y="1376363"/>
          <p14:tracePt t="28420" x="7910513" y="1376363"/>
          <p14:tracePt t="28428" x="7926388" y="1368425"/>
          <p14:tracePt t="28436" x="7935913" y="1368425"/>
          <p14:tracePt t="28444" x="7943850" y="1360488"/>
          <p14:tracePt t="28452" x="7951788" y="1360488"/>
          <p14:tracePt t="28460" x="7969250" y="1360488"/>
          <p14:tracePt t="28468" x="8004175" y="1360488"/>
          <p14:tracePt t="28476" x="8020050" y="1350963"/>
          <p14:tracePt t="28484" x="8029575" y="1350963"/>
          <p14:tracePt t="28492" x="8037513" y="1350963"/>
          <p14:tracePt t="28501" x="8054975" y="1350963"/>
          <p14:tracePt t="28517" x="8062913" y="1343025"/>
          <p14:tracePt t="28524" x="8080375" y="1343025"/>
          <p14:tracePt t="28540" x="8096250" y="1343025"/>
          <p14:tracePt t="28549" x="8113713" y="1325563"/>
          <p14:tracePt t="28557" x="8131175" y="1325563"/>
          <p14:tracePt t="28565" x="8181975" y="1317625"/>
          <p14:tracePt t="28572" x="8207375" y="1317625"/>
          <p14:tracePt t="28580" x="8232775" y="1317625"/>
          <p14:tracePt t="28588" x="8266113" y="1308100"/>
          <p14:tracePt t="28597" x="8275638" y="1308100"/>
          <p14:tracePt t="28605" x="8291513" y="1308100"/>
          <p14:tracePt t="28613" x="8301038" y="1308100"/>
          <p14:tracePt t="28620" x="8308975" y="1308100"/>
          <p14:tracePt t="28628" x="8318500" y="1308100"/>
          <p14:tracePt t="28645" x="8326438" y="1308100"/>
          <p14:tracePt t="28660" x="8334375" y="1308100"/>
          <p14:tracePt t="28668" x="8343900" y="1308100"/>
          <p14:tracePt t="28685" x="8369300" y="1308100"/>
          <p14:tracePt t="28692" x="8394700" y="1308100"/>
          <p14:tracePt t="28700" x="8402638" y="1308100"/>
          <p14:tracePt t="28708" x="8420100" y="1308100"/>
          <p14:tracePt t="28717" x="8435975" y="1308100"/>
          <p14:tracePt t="28724" x="8445500" y="1308100"/>
          <p14:tracePt t="28733" x="8453438" y="1308100"/>
          <p14:tracePt t="28740" x="8462963" y="1308100"/>
          <p14:tracePt t="28749" x="8488363" y="1308100"/>
          <p14:tracePt t="28756" x="8504238" y="1308100"/>
          <p14:tracePt t="28765" x="8513763" y="1308100"/>
          <p14:tracePt t="28772" x="8529638" y="1308100"/>
          <p14:tracePt t="28781" x="8564563" y="1308100"/>
          <p14:tracePt t="28789" x="8572500" y="1308100"/>
          <p14:tracePt t="28797" x="8589963" y="1308100"/>
          <p14:tracePt t="28804" x="8623300" y="1308100"/>
          <p14:tracePt t="28813" x="8640763" y="1308100"/>
          <p14:tracePt t="28820" x="8666163" y="1308100"/>
          <p14:tracePt t="28828" x="8691563" y="1308100"/>
          <p14:tracePt t="28836" x="8699500" y="1308100"/>
          <p14:tracePt t="28844" x="8742363" y="1308100"/>
          <p14:tracePt t="28852" x="8759825" y="1308100"/>
          <p14:tracePt t="28860" x="8785225" y="1308100"/>
          <p14:tracePt t="28868" x="8810625" y="1308100"/>
          <p14:tracePt t="28876" x="8828088" y="1308100"/>
          <p14:tracePt t="28884" x="8836025" y="1308100"/>
          <p14:tracePt t="28892" x="8869363" y="1308100"/>
          <p14:tracePt t="28900" x="8886825" y="1308100"/>
          <p14:tracePt t="28918" x="8912225" y="1308100"/>
          <p14:tracePt t="28925" x="8929688" y="1308100"/>
          <p14:tracePt t="28933" x="8955088" y="1300163"/>
          <p14:tracePt t="28949" x="8972550" y="1300163"/>
          <p14:tracePt t="28956" x="8997950" y="1300163"/>
          <p14:tracePt t="28965" x="9005888" y="1300163"/>
          <p14:tracePt t="28972" x="9013825" y="1300163"/>
          <p14:tracePt t="28981" x="9031288" y="1300163"/>
          <p14:tracePt t="28988" x="9039225" y="1300163"/>
          <p14:tracePt t="28997" x="9064625" y="1300163"/>
          <p14:tracePt t="29004" x="9074150" y="1300163"/>
          <p14:tracePt t="29014" x="9107488" y="1300163"/>
          <p14:tracePt t="29021" x="9132888" y="1300163"/>
          <p14:tracePt t="29028" x="9142413" y="1300163"/>
          <p14:tracePt t="29036" x="9150350" y="1300163"/>
          <p14:tracePt t="29132" x="9158288" y="1300163"/>
          <p14:tracePt t="29149" x="9175750" y="1300163"/>
          <p14:tracePt t="29164" x="9183688" y="1300163"/>
          <p14:tracePt t="29244" x="9193213" y="1300163"/>
          <p14:tracePt t="29252" x="9201150" y="1300163"/>
          <p14:tracePt t="29260" x="9209088" y="1300163"/>
          <p14:tracePt t="29268" x="9226550" y="1300163"/>
          <p14:tracePt t="29284" x="9236075" y="1300163"/>
          <p14:tracePt t="29460" x="9218613" y="1300163"/>
          <p14:tracePt t="29484" x="9201150" y="1300163"/>
          <p14:tracePt t="29725" x="9183688" y="1317625"/>
          <p14:tracePt t="29742" x="9175750" y="1325563"/>
          <p14:tracePt t="29749" x="9175750" y="1343025"/>
          <p14:tracePt t="29756" x="9167813" y="1343025"/>
          <p14:tracePt t="29765" x="9158288" y="1368425"/>
          <p14:tracePt t="29772" x="9150350" y="1376363"/>
          <p14:tracePt t="29782" x="9132888" y="1401763"/>
          <p14:tracePt t="29788" x="9132888" y="1411288"/>
          <p14:tracePt t="29797" x="9117013" y="1452563"/>
          <p14:tracePt t="29804" x="9099550" y="1462088"/>
          <p14:tracePt t="29822" x="9091613" y="1470025"/>
          <p14:tracePt t="29844" x="9082088" y="1477963"/>
          <p14:tracePt t="29853" x="9082088" y="1487488"/>
          <p14:tracePt t="29860" x="9074150" y="1487488"/>
          <p14:tracePt t="29868" x="9048750" y="1487488"/>
          <p14:tracePt t="29876" x="9013825" y="1487488"/>
          <p14:tracePt t="29884" x="8972550" y="1487488"/>
          <p14:tracePt t="29898" x="8937625" y="1487488"/>
          <p14:tracePt t="29901" x="8904288" y="1487488"/>
          <p14:tracePt t="29908" x="8878888" y="1487488"/>
          <p14:tracePt t="29917" x="8861425" y="1487488"/>
          <p14:tracePt t="29924" x="8836025" y="1487488"/>
          <p14:tracePt t="29981" x="8818563" y="1487488"/>
          <p14:tracePt t="29994" x="8802688" y="1487488"/>
          <p14:tracePt t="29996" x="8777288" y="1487488"/>
          <p14:tracePt t="30004" x="8742363" y="1495425"/>
          <p14:tracePt t="30013" x="8699500" y="1495425"/>
          <p14:tracePt t="30021" x="8640763" y="1495425"/>
          <p14:tracePt t="30029" x="8580438" y="1495425"/>
          <p14:tracePt t="30036" x="8539163" y="1495425"/>
          <p14:tracePt t="30046" x="8504238" y="1495425"/>
          <p14:tracePt t="30052" x="8488363" y="1495425"/>
          <p14:tracePt t="30060" x="8470900" y="1495425"/>
          <p14:tracePt t="30068" x="8462963" y="1495425"/>
          <p14:tracePt t="30077" x="8445500" y="1504950"/>
          <p14:tracePt t="30085" x="8420100" y="1504950"/>
          <p14:tracePt t="30093" x="8402638" y="1512888"/>
          <p14:tracePt t="30101" x="8359775" y="1520825"/>
          <p14:tracePt t="30109" x="8308975" y="1555750"/>
          <p14:tracePt t="30117" x="8250238" y="1581150"/>
          <p14:tracePt t="30125" x="8174038" y="1622425"/>
          <p14:tracePt t="30133" x="8054975" y="1674813"/>
          <p14:tracePt t="30142" x="7951788" y="1708150"/>
          <p14:tracePt t="30150" x="7885113" y="1801813"/>
          <p14:tracePt t="30157" x="7799388" y="1903413"/>
          <p14:tracePt t="30166" x="7715250" y="1938338"/>
          <p14:tracePt t="30173" x="7621588" y="2005013"/>
          <p14:tracePt t="30183" x="7553325" y="2098675"/>
          <p14:tracePt t="30192" x="7485063" y="2141538"/>
          <p14:tracePt t="30200" x="7408863" y="2227263"/>
          <p14:tracePt t="30206" x="7332663" y="2293938"/>
          <p14:tracePt t="30215" x="7264400" y="2354263"/>
          <p14:tracePt t="30221" x="7188200" y="2422525"/>
          <p14:tracePt t="30230" x="7102475" y="2481263"/>
          <p14:tracePt t="30237" x="7069138" y="2506663"/>
          <p14:tracePt t="30247" x="6975475" y="2566988"/>
          <p14:tracePt t="30253" x="6899275" y="2600325"/>
          <p14:tracePt t="30262" x="6823075" y="2651125"/>
          <p14:tracePt t="30269" x="6745288" y="2693988"/>
          <p14:tracePt t="30277" x="6678613" y="2752725"/>
          <p14:tracePt t="30285" x="6618288" y="2778125"/>
          <p14:tracePt t="30293" x="6600825" y="2787650"/>
          <p14:tracePt t="30301" x="6567488" y="2813050"/>
          <p14:tracePt t="30309" x="6567488" y="2820988"/>
          <p14:tracePt t="30317" x="6567488" y="2846388"/>
          <p14:tracePt t="30325" x="6559550" y="2871788"/>
          <p14:tracePt t="30334" x="6550025" y="2922588"/>
          <p14:tracePt t="30341" x="6542088" y="2949575"/>
          <p14:tracePt t="30350" x="6534150" y="2990850"/>
          <p14:tracePt t="30357" x="6508750" y="3051175"/>
          <p14:tracePt t="30366" x="6508750" y="3084513"/>
          <p14:tracePt t="30377" x="6508750" y="3094038"/>
          <p14:tracePt t="30382" x="6508750" y="3127375"/>
          <p14:tracePt t="30389" x="6491288" y="3170238"/>
          <p14:tracePt t="30398" x="6483350" y="3203575"/>
          <p14:tracePt t="30406" x="6465888" y="3238500"/>
          <p14:tracePt t="30414" x="6465888" y="3263900"/>
          <p14:tracePt t="30423" x="6448425" y="3314700"/>
          <p14:tracePt t="30434" x="6423025" y="3340100"/>
          <p14:tracePt t="30437" x="6405563" y="3382963"/>
          <p14:tracePt t="30447" x="6389688" y="3390900"/>
          <p14:tracePt t="30453" x="6372225" y="3416300"/>
          <p14:tracePt t="30462" x="6372225" y="3424238"/>
          <p14:tracePt t="30469" x="6364288" y="3433763"/>
          <p14:tracePt t="30477" x="6354763" y="3459163"/>
          <p14:tracePt t="30485" x="6338888" y="3492500"/>
          <p14:tracePt t="30494" x="6321425" y="3517900"/>
          <p14:tracePt t="30501" x="6311900" y="3543300"/>
          <p14:tracePt t="30509" x="6286500" y="3560763"/>
          <p14:tracePt t="30517" x="6278563" y="3586163"/>
          <p14:tracePt t="30525" x="6278563" y="3594100"/>
          <p14:tracePt t="30534" x="6270625" y="3603625"/>
          <p14:tracePt t="30541" x="6253163" y="3629025"/>
          <p14:tracePt t="30550" x="6235700" y="3646488"/>
          <p14:tracePt t="30558" x="6227763" y="3654425"/>
          <p14:tracePt t="30566" x="6210300" y="3671888"/>
          <p14:tracePt t="30573" x="6202363" y="3671888"/>
          <p14:tracePt t="30583" x="6194425" y="3679825"/>
          <p14:tracePt t="30589" x="6159500" y="3687763"/>
          <p14:tracePt t="30598" x="6151563" y="3687763"/>
          <p14:tracePt t="30605" x="6134100" y="3713163"/>
          <p14:tracePt t="30621" x="6126163" y="3713163"/>
          <p14:tracePt t="30630" x="6116638" y="3713163"/>
          <p14:tracePt t="30637" x="6108700" y="3722688"/>
          <p14:tracePt t="30646" x="6083300" y="3738563"/>
          <p14:tracePt t="30653" x="6032500" y="3756025"/>
          <p14:tracePt t="30662" x="6015038" y="3781425"/>
          <p14:tracePt t="30669" x="5989638" y="3798888"/>
          <p14:tracePt t="30677" x="5972175" y="3816350"/>
          <p14:tracePt t="30685" x="5956300" y="3824288"/>
          <p14:tracePt t="30693" x="5946775" y="3849688"/>
          <p14:tracePt t="30701" x="5946775" y="3857625"/>
          <p14:tracePt t="30709" x="5938838" y="3867150"/>
          <p14:tracePt t="30718" x="5930900" y="3867150"/>
          <p14:tracePt t="30725" x="5895975" y="3867150"/>
          <p14:tracePt t="30734" x="5880100" y="3875088"/>
          <p14:tracePt t="30750" x="5862638" y="3883025"/>
          <p14:tracePt t="30766" x="5845175" y="3883025"/>
          <p14:tracePt t="30773" x="5819775" y="3892550"/>
          <p14:tracePt t="30782" x="5811838" y="3900488"/>
          <p14:tracePt t="30789" x="5751513" y="3908425"/>
          <p14:tracePt t="30798" x="5726113" y="3917950"/>
          <p14:tracePt t="30805" x="5708650" y="3925888"/>
          <p14:tracePt t="30815" x="5675313" y="3935413"/>
          <p14:tracePt t="30821" x="5624513" y="3943350"/>
          <p14:tracePt t="30830" x="5616575" y="3943350"/>
          <p14:tracePt t="30837" x="5599113" y="3943350"/>
          <p14:tracePt t="30847" x="5591175" y="3943350"/>
          <p14:tracePt t="30853" x="5565775" y="3943350"/>
          <p14:tracePt t="30861" x="5556250" y="3943350"/>
          <p14:tracePt t="30869" x="5538788" y="3943350"/>
          <p14:tracePt t="30882" x="5522913" y="3943350"/>
          <p14:tracePt t="30885" x="5513388" y="3943350"/>
          <p14:tracePt t="30893" x="5497513" y="3943350"/>
          <p14:tracePt t="30901" x="5472113" y="3943350"/>
          <p14:tracePt t="30909" x="5462588" y="3943350"/>
          <p14:tracePt t="30917" x="5446713" y="3943350"/>
          <p14:tracePt t="30925" x="5437188" y="3943350"/>
          <p14:tracePt t="30935" x="5429250" y="3943350"/>
          <p14:tracePt t="30941" x="5411788" y="3943350"/>
          <p14:tracePt t="30982" x="5403850" y="3943350"/>
          <p14:tracePt t="30998" x="5403850" y="3935413"/>
          <p14:tracePt t="31005" x="5403850" y="3925888"/>
          <p14:tracePt t="31021" x="5403850" y="3917950"/>
          <p14:tracePt t="31030" x="5403850" y="3908425"/>
          <p14:tracePt t="31046" x="5394325" y="3883025"/>
          <p14:tracePt t="31053" x="5394325" y="3841750"/>
          <p14:tracePt t="31065" x="5394325" y="3832225"/>
          <p14:tracePt t="31069" x="5378450" y="3824288"/>
          <p14:tracePt t="31085" x="5378450" y="3816350"/>
          <p14:tracePt t="31462" x="5368925" y="3816350"/>
          <p14:tracePt t="31469" x="5360988" y="3816350"/>
          <p14:tracePt t="31493" x="5368925" y="3824288"/>
          <p14:tracePt t="31512" x="5386388" y="3824288"/>
          <p14:tracePt t="31517" x="5403850" y="3832225"/>
          <p14:tracePt t="31527" x="5411788" y="3832225"/>
          <p14:tracePt t="31533" x="5437188" y="3849688"/>
          <p14:tracePt t="31541" x="5480050" y="3867150"/>
          <p14:tracePt t="31550" x="5505450" y="3867150"/>
          <p14:tracePt t="31557" x="5538788" y="3875088"/>
          <p14:tracePt t="31566" x="5573713" y="3883025"/>
          <p14:tracePt t="31573" x="5591175" y="3883025"/>
          <p14:tracePt t="31583" x="5632450" y="3883025"/>
          <p14:tracePt t="31589" x="5683250" y="3883025"/>
          <p14:tracePt t="31598" x="5700713" y="3883025"/>
          <p14:tracePt t="31605" x="5743575" y="3883025"/>
          <p14:tracePt t="31614" x="5786438" y="3883025"/>
          <p14:tracePt t="31621" x="5845175" y="3883025"/>
          <p14:tracePt t="31630" x="5880100" y="3883025"/>
          <p14:tracePt t="31637" x="5905500" y="3883025"/>
          <p14:tracePt t="31646" x="5921375" y="3883025"/>
          <p14:tracePt t="31653" x="5964238" y="3883025"/>
          <p14:tracePt t="31662" x="5981700" y="3883025"/>
          <p14:tracePt t="31669" x="6015038" y="3883025"/>
          <p14:tracePt t="31677" x="6065838" y="3883025"/>
          <p14:tracePt t="31685" x="6134100" y="3883025"/>
          <p14:tracePt t="31693" x="6167438" y="3883025"/>
          <p14:tracePt t="31701" x="6235700" y="3883025"/>
          <p14:tracePt t="31709" x="6311900" y="3892550"/>
          <p14:tracePt t="31717" x="6380163" y="3917950"/>
          <p14:tracePt t="31725" x="6456363" y="3925888"/>
          <p14:tracePt t="31733" x="6499225" y="3925888"/>
          <p14:tracePt t="31741" x="6516688" y="3935413"/>
          <p14:tracePt t="31750" x="6524625" y="3935413"/>
          <p14:tracePt t="31789" x="6542088" y="3935413"/>
          <p14:tracePt t="31798" x="6559550" y="3935413"/>
          <p14:tracePt t="31805" x="6584950" y="3935413"/>
          <p14:tracePt t="31815" x="6592888" y="3935413"/>
          <p14:tracePt t="31821" x="6618288" y="3935413"/>
          <p14:tracePt t="31829" x="6653213" y="3935413"/>
          <p14:tracePt t="31837" x="6661150" y="3935413"/>
          <p14:tracePt t="31847" x="6686550" y="3935413"/>
          <p14:tracePt t="31853" x="6719888" y="3935413"/>
          <p14:tracePt t="31863" x="6745288" y="3935413"/>
          <p14:tracePt t="31879" x="6754813" y="3935413"/>
          <p14:tracePt t="31898" x="6762750" y="3935413"/>
          <p14:tracePt t="32303" x="6770688" y="3935413"/>
          <p14:tracePt t="32310" x="6788150" y="3935413"/>
          <p14:tracePt t="32318" x="6838950" y="3925888"/>
          <p14:tracePt t="32326" x="6864350" y="3925888"/>
          <p14:tracePt t="32334" x="6915150" y="3925888"/>
          <p14:tracePt t="32342" x="6967538" y="3925888"/>
          <p14:tracePt t="32350" x="7034213" y="3925888"/>
          <p14:tracePt t="32358" x="7077075" y="3917950"/>
          <p14:tracePt t="32367" x="7112000" y="3917950"/>
          <p14:tracePt t="32374" x="7153275" y="3917950"/>
          <p14:tracePt t="32383" x="7188200" y="3908425"/>
          <p14:tracePt t="32391" x="7213600" y="3900488"/>
          <p14:tracePt t="32400" x="7229475" y="3900488"/>
          <p14:tracePt t="32406" x="7246938" y="3900488"/>
          <p14:tracePt t="32415" x="7256463" y="3892550"/>
          <p14:tracePt t="32422" x="7281863" y="3883025"/>
          <p14:tracePt t="32431" x="7289800" y="3883025"/>
          <p14:tracePt t="32438" x="7297738" y="3883025"/>
          <p14:tracePt t="32447" x="7315200" y="3867150"/>
          <p14:tracePt t="32454" x="7332663" y="3867150"/>
          <p14:tracePt t="32468" x="7340600" y="3867150"/>
          <p14:tracePt t="32470" x="7366000" y="3867150"/>
          <p14:tracePt t="32481" x="7383463" y="3867150"/>
          <p14:tracePt t="32486" x="7400925" y="3867150"/>
          <p14:tracePt t="32496" x="7416800" y="3857625"/>
          <p14:tracePt t="32502" x="7426325" y="3857625"/>
          <p14:tracePt t="32510" x="7442200" y="3857625"/>
          <p14:tracePt t="32519" x="7459663" y="3849688"/>
          <p14:tracePt t="32526" x="7467600" y="3849688"/>
          <p14:tracePt t="32534" x="7477125" y="3849688"/>
          <p14:tracePt t="32574" x="7485063" y="3849688"/>
          <p14:tracePt t="32599" x="7510463" y="3849688"/>
          <p14:tracePt t="32606" x="7518400" y="3849688"/>
          <p14:tracePt t="32622" x="7535863" y="3849688"/>
          <p14:tracePt t="32638" x="7545388" y="3849688"/>
          <p14:tracePt t="32718" x="7553325" y="3849688"/>
          <p14:tracePt t="32727" x="7561263" y="3849688"/>
          <p14:tracePt t="32774" x="7570788" y="3849688"/>
          <p14:tracePt t="32790" x="7578725" y="3849688"/>
          <p14:tracePt t="32806" x="7596188" y="3849688"/>
          <p14:tracePt t="32847" x="7604125" y="3849688"/>
          <p14:tracePt t="33014" x="7621588" y="3849688"/>
          <p14:tracePt t="33022" x="7637463" y="3841750"/>
          <p14:tracePt t="33031" x="7672388" y="3832225"/>
          <p14:tracePt t="33039" x="7705725" y="3824288"/>
          <p14:tracePt t="33050" x="7791450" y="3816350"/>
          <p14:tracePt t="33054" x="7832725" y="3816350"/>
          <p14:tracePt t="33063" x="7893050" y="3806825"/>
          <p14:tracePt t="33070" x="7994650" y="3790950"/>
          <p14:tracePt t="33080" x="8062913" y="3781425"/>
          <p14:tracePt t="33086" x="8147050" y="3773488"/>
          <p14:tracePt t="33096" x="8215313" y="3763963"/>
          <p14:tracePt t="33102" x="8240713" y="3756025"/>
          <p14:tracePt t="33110" x="8258175" y="3748088"/>
          <p14:tracePt t="33118" x="8334375" y="3748088"/>
          <p14:tracePt t="33126" x="8359775" y="3738563"/>
          <p14:tracePt t="33134" x="8410575" y="3738563"/>
          <p14:tracePt t="33142" x="8453438" y="3738563"/>
          <p14:tracePt t="33150" x="8496300" y="3738563"/>
          <p14:tracePt t="33158" x="8547100" y="3738563"/>
          <p14:tracePt t="33166" x="8572500" y="3738563"/>
          <p14:tracePt t="33174" x="8597900" y="3738563"/>
          <p14:tracePt t="33183" x="8615363" y="3738563"/>
          <p14:tracePt t="33200" x="8632825" y="3738563"/>
          <p14:tracePt t="33206" x="8640763" y="3738563"/>
          <p14:tracePt t="33222" x="8658225" y="3738563"/>
          <p14:tracePt t="33232" x="8674100" y="3738563"/>
          <p14:tracePt t="33238" x="8699500" y="3738563"/>
          <p14:tracePt t="33247" x="8734425" y="3738563"/>
          <p14:tracePt t="33254" x="8759825" y="3738563"/>
          <p14:tracePt t="33263" x="8777288" y="3738563"/>
          <p14:tracePt t="33270" x="8793163" y="3738563"/>
          <p14:tracePt t="33279" x="8802688" y="3738563"/>
          <p14:tracePt t="33286" x="8828088" y="3738563"/>
          <p14:tracePt t="33399" x="8818563" y="3738563"/>
          <p14:tracePt t="33406" x="8818563" y="3722688"/>
          <p14:tracePt t="33502" x="8853488" y="3722688"/>
          <p14:tracePt t="33511" x="8878888" y="3722688"/>
          <p14:tracePt t="33518" x="8921750" y="3722688"/>
          <p14:tracePt t="33526" x="8937625" y="3722688"/>
          <p14:tracePt t="33534" x="8997950" y="3722688"/>
          <p14:tracePt t="33542" x="9048750" y="3722688"/>
          <p14:tracePt t="33550" x="9124950" y="3722688"/>
          <p14:tracePt t="33558" x="9193213" y="3722688"/>
          <p14:tracePt t="33566" x="9251950" y="3722688"/>
          <p14:tracePt t="33574" x="9320213" y="3722688"/>
          <p14:tracePt t="33583" x="9353550" y="3722688"/>
          <p14:tracePt t="33590" x="9396413" y="3722688"/>
          <p14:tracePt t="33600" x="9413875" y="3722688"/>
          <p14:tracePt t="33606" x="9431338" y="3722688"/>
          <p14:tracePt t="33616" x="9439275" y="3722688"/>
          <p14:tracePt t="33694" x="9456738" y="3722688"/>
          <p14:tracePt t="33702" x="9472613" y="3713163"/>
          <p14:tracePt t="33710" x="9490075" y="3705225"/>
          <p14:tracePt t="33718" x="9523413" y="3705225"/>
          <p14:tracePt t="33726" x="9532938" y="3705225"/>
          <p14:tracePt t="33735" x="9575800" y="3705225"/>
          <p14:tracePt t="33742" x="9601200" y="3705225"/>
          <p14:tracePt t="33750" x="9609138" y="3705225"/>
          <p14:tracePt t="33783" x="9626600" y="3705225"/>
          <p14:tracePt t="33822" x="9634538" y="3705225"/>
          <p14:tracePt t="33839" x="9642475" y="3705225"/>
          <p14:tracePt t="33847" x="9652000" y="3705225"/>
          <p14:tracePt t="33854" x="9659938" y="3705225"/>
          <p14:tracePt t="33862" x="9677400" y="3705225"/>
          <p14:tracePt t="33870" x="9702800" y="3705225"/>
          <p14:tracePt t="33879" x="9710738" y="3705225"/>
          <p14:tracePt t="33899" x="9736138" y="3705225"/>
          <p14:tracePt t="34062" x="9761538" y="3705225"/>
          <p14:tracePt t="34070" x="9786938" y="3687763"/>
          <p14:tracePt t="34080" x="9812338" y="3687763"/>
          <p14:tracePt t="34086" x="9872663" y="3687763"/>
          <p14:tracePt t="34095" x="9923463" y="3687763"/>
          <p14:tracePt t="34102" x="10009188" y="3687763"/>
          <p14:tracePt t="34110" x="10067925" y="3687763"/>
          <p14:tracePt t="34118" x="10153650" y="3687763"/>
          <p14:tracePt t="34126" x="10186988" y="3687763"/>
          <p14:tracePt t="34134" x="10237788" y="3679825"/>
          <p14:tracePt t="34143" x="10263188" y="3679825"/>
          <p14:tracePt t="34150" x="10298113" y="3679825"/>
          <p14:tracePt t="34158" x="10323513" y="3671888"/>
          <p14:tracePt t="34166" x="10331450" y="3671888"/>
          <p14:tracePt t="34174" x="10364788" y="3671888"/>
          <p14:tracePt t="34183" x="10382250" y="3671888"/>
          <p14:tracePt t="34190" x="10425113" y="3671888"/>
          <p14:tracePt t="34199" x="10433050" y="3671888"/>
          <p14:tracePt t="34207" x="10475913" y="3671888"/>
          <p14:tracePt t="34215" x="10509250" y="3671888"/>
          <p14:tracePt t="34223" x="10534650" y="3671888"/>
          <p14:tracePt t="34232" x="10552113" y="3671888"/>
          <p14:tracePt t="34239" x="10577513" y="3671888"/>
          <p14:tracePt t="34248" x="10620375" y="3671888"/>
          <p14:tracePt t="34255" x="10679113" y="3671888"/>
          <p14:tracePt t="34264" x="10729913" y="3671888"/>
          <p14:tracePt t="34271" x="10790238" y="3671888"/>
          <p14:tracePt t="34280" x="10891838" y="3671888"/>
          <p14:tracePt t="34287" x="10968038" y="3679825"/>
          <p14:tracePt t="34296" x="11053763" y="3679825"/>
          <p14:tracePt t="34303" x="11112500" y="3697288"/>
          <p14:tracePt t="34312" x="11180763" y="3697288"/>
          <p14:tracePt t="34319" x="11188700" y="3697288"/>
          <p14:tracePt t="34584" x="11180763" y="3705225"/>
          <p14:tracePt t="34599" x="11172825" y="3722688"/>
          <p14:tracePt t="34607" x="11163300" y="3738563"/>
          <p14:tracePt t="34616" x="11155363" y="3738563"/>
          <p14:tracePt t="34623" x="11137900" y="3748088"/>
          <p14:tracePt t="34633" x="11112500" y="3756025"/>
          <p14:tracePt t="34639" x="11087100" y="3763963"/>
          <p14:tracePt t="34648" x="11061700" y="3781425"/>
          <p14:tracePt t="34655" x="11036300" y="3790950"/>
          <p14:tracePt t="34670" x="10993438" y="3806825"/>
          <p14:tracePt t="34671" x="10942638" y="3832225"/>
          <p14:tracePt t="34682" x="10909300" y="3867150"/>
          <p14:tracePt t="34687" x="10874375" y="3883025"/>
          <p14:tracePt t="34695" x="10833100" y="3908425"/>
          <p14:tracePt t="34703" x="10790238" y="3925888"/>
          <p14:tracePt t="34712" x="10739438" y="3960813"/>
          <p14:tracePt t="34719" x="10721975" y="3976688"/>
          <p14:tracePt t="34728" x="10688638" y="4002088"/>
          <p14:tracePt t="34735" x="10645775" y="4037013"/>
          <p14:tracePt t="34743" x="10612438" y="4052888"/>
          <p14:tracePt t="34751" x="10585450" y="4070350"/>
          <p14:tracePt t="34759" x="10577513" y="4087813"/>
          <p14:tracePt t="34767" x="10534650" y="4113213"/>
          <p14:tracePt t="34775" x="10518775" y="4130675"/>
          <p14:tracePt t="34783" x="10458450" y="4146550"/>
          <p14:tracePt t="34791" x="10407650" y="4181475"/>
          <p14:tracePt t="34800" x="10348913" y="4189413"/>
          <p14:tracePt t="34807" x="10280650" y="4197350"/>
          <p14:tracePt t="34816" x="10220325" y="4206875"/>
          <p14:tracePt t="34823" x="10118725" y="4214813"/>
          <p14:tracePt t="34832" x="10059988" y="4232275"/>
          <p14:tracePt t="34839" x="9983788" y="4249738"/>
          <p14:tracePt t="34848" x="9898063" y="4249738"/>
          <p14:tracePt t="34855" x="9829800" y="4249738"/>
          <p14:tracePt t="34864" x="9710738" y="4249738"/>
          <p14:tracePt t="34871" x="9575800" y="4249738"/>
          <p14:tracePt t="34880" x="9431338" y="4249738"/>
          <p14:tracePt t="34898" x="9150350" y="4249738"/>
          <p14:tracePt t="34903" x="9023350" y="4249738"/>
          <p14:tracePt t="34912" x="8912225" y="4249738"/>
          <p14:tracePt t="34919" x="8810625" y="4249738"/>
          <p14:tracePt t="34928" x="8716963" y="4249738"/>
          <p14:tracePt t="34935" x="8615363" y="4249738"/>
          <p14:tracePt t="34943" x="8488363" y="4249738"/>
          <p14:tracePt t="34952" x="8359775" y="4249738"/>
          <p14:tracePt t="34959" x="8232775" y="4275138"/>
          <p14:tracePt t="34967" x="8088313" y="4300538"/>
          <p14:tracePt t="34975" x="7961313" y="4333875"/>
          <p14:tracePt t="34987" x="7816850" y="4368800"/>
          <p14:tracePt t="34991" x="7688263" y="4394200"/>
          <p14:tracePt t="34999" x="7586663" y="4402138"/>
          <p14:tracePt t="35008" x="7502525" y="4410075"/>
          <p14:tracePt t="35016" x="7416800" y="4427538"/>
          <p14:tracePt t="35023" x="7400925" y="4427538"/>
          <p14:tracePt t="35033" x="7348538" y="4427538"/>
          <p14:tracePt t="35039" x="7289800" y="4427538"/>
          <p14:tracePt t="35048" x="7221538" y="4427538"/>
          <p14:tracePt t="35055" x="7145338" y="4427538"/>
          <p14:tracePt t="35064" x="7085013" y="4427538"/>
          <p14:tracePt t="35071" x="7018338" y="4427538"/>
          <p14:tracePt t="35080" x="6907213" y="4427538"/>
          <p14:tracePt t="35087" x="6848475" y="4427538"/>
          <p14:tracePt t="35096" x="6745288" y="4427538"/>
          <p14:tracePt t="35103" x="6678613" y="4427538"/>
          <p14:tracePt t="35112" x="6592888" y="4427538"/>
          <p14:tracePt t="35119" x="6516688" y="4435475"/>
          <p14:tracePt t="35129" x="6473825" y="4435475"/>
          <p14:tracePt t="35135" x="6430963" y="4445000"/>
          <p14:tracePt t="35143" x="6397625" y="4445000"/>
          <p14:tracePt t="35152" x="6338888" y="4460875"/>
          <p14:tracePt t="35159" x="6278563" y="4486275"/>
          <p14:tracePt t="35171" x="6227763" y="4521200"/>
          <p14:tracePt t="35175" x="6194425" y="4538663"/>
          <p14:tracePt t="35183" x="6167438" y="4546600"/>
          <p14:tracePt t="35191" x="6116638" y="4572000"/>
          <p14:tracePt t="35199" x="6091238" y="4572000"/>
          <p14:tracePt t="35207" x="6065838" y="4579938"/>
          <p14:tracePt t="35216" x="6057900" y="4579938"/>
          <p14:tracePt t="35223" x="6040438" y="4597400"/>
          <p14:tracePt t="35239" x="6015038" y="4605338"/>
          <p14:tracePt t="35248" x="5997575" y="4614863"/>
          <p14:tracePt t="35255" x="5989638" y="4630738"/>
          <p14:tracePt t="35264" x="5972175" y="4665663"/>
          <p14:tracePt t="35271" x="5964238" y="4665663"/>
          <p14:tracePt t="35281" x="5946775" y="4708525"/>
          <p14:tracePt t="35287" x="5930900" y="4724400"/>
          <p14:tracePt t="35295" x="5921375" y="4733925"/>
          <p14:tracePt t="35303" x="5895975" y="4749800"/>
          <p14:tracePt t="35312" x="5845175" y="4810125"/>
          <p14:tracePt t="35319" x="5837238" y="4810125"/>
          <p14:tracePt t="35328" x="5811838" y="4827588"/>
          <p14:tracePt t="35335" x="5802313" y="4843463"/>
          <p14:tracePt t="35343" x="5794375" y="4843463"/>
          <p14:tracePt t="35384" x="5786438" y="4852988"/>
          <p14:tracePt t="35401" x="5786438" y="4860925"/>
          <p14:tracePt t="35407" x="5776913" y="4868863"/>
          <p14:tracePt t="35422" x="5761038" y="4868863"/>
          <p14:tracePt t="35423" x="5761038" y="4878388"/>
          <p14:tracePt t="35432" x="5726113" y="4894263"/>
          <p14:tracePt t="35439" x="5708650" y="4903788"/>
          <p14:tracePt t="35448" x="5683250" y="4929188"/>
          <p14:tracePt t="35455" x="5667375" y="4929188"/>
          <p14:tracePt t="35464" x="5649913" y="4929188"/>
          <p14:tracePt t="35471" x="5632450" y="4946650"/>
          <p14:tracePt t="35481" x="5616575" y="4946650"/>
          <p14:tracePt t="35487" x="5607050" y="4954588"/>
          <p14:tracePt t="35736" x="5624513" y="4962525"/>
          <p14:tracePt t="35743" x="5632450" y="4962525"/>
          <p14:tracePt t="35751" x="5649913" y="4962525"/>
          <p14:tracePt t="35759" x="5675313" y="4962525"/>
          <p14:tracePt t="35767" x="5708650" y="4962525"/>
          <p14:tracePt t="35775" x="5761038" y="4962525"/>
          <p14:tracePt t="35783" x="5794375" y="4962525"/>
          <p14:tracePt t="35791" x="5837238" y="4962525"/>
          <p14:tracePt t="35799" x="5921375" y="4962525"/>
          <p14:tracePt t="35807" x="5964238" y="4962525"/>
          <p14:tracePt t="35815" x="6032500" y="4962525"/>
          <p14:tracePt t="35823" x="6108700" y="4962525"/>
          <p14:tracePt t="35832" x="6159500" y="4962525"/>
          <p14:tracePt t="35839" x="6219825" y="4962525"/>
          <p14:tracePt t="35848" x="6245225" y="4962525"/>
          <p14:tracePt t="35855" x="6278563" y="4962525"/>
          <p14:tracePt t="35864" x="6303963" y="4962525"/>
          <p14:tracePt t="35871" x="6329363" y="4962525"/>
          <p14:tracePt t="35880" x="6372225" y="4962525"/>
          <p14:tracePt t="35887" x="6389688" y="4962525"/>
          <p14:tracePt t="35897" x="6405563" y="4962525"/>
          <p14:tracePt t="35903" x="6440488" y="4962525"/>
          <p14:tracePt t="35912" x="6473825" y="4962525"/>
          <p14:tracePt t="35920" x="6534150" y="4962525"/>
          <p14:tracePt t="35929" x="6567488" y="4962525"/>
          <p14:tracePt t="35935" x="6610350" y="4962525"/>
          <p14:tracePt t="35943" x="6669088" y="4962525"/>
          <p14:tracePt t="35951" x="6704013" y="4962525"/>
          <p14:tracePt t="35959" x="6729413" y="4962525"/>
          <p14:tracePt t="35967" x="6745288" y="4962525"/>
          <p14:tracePt t="35975" x="6780213" y="4962525"/>
          <p14:tracePt t="35983" x="6788150" y="4972050"/>
          <p14:tracePt t="35991" x="6805613" y="4972050"/>
          <p14:tracePt t="36003" x="6831013" y="4972050"/>
          <p14:tracePt t="36007" x="6848475" y="4972050"/>
          <p14:tracePt t="36015" x="6864350" y="4972050"/>
          <p14:tracePt t="36023" x="6881813" y="4972050"/>
          <p14:tracePt t="36215" x="6899275" y="4972050"/>
          <p14:tracePt t="36223" x="6915150" y="4972050"/>
          <p14:tracePt t="36234" x="6932613" y="4972050"/>
          <p14:tracePt t="36239" x="6975475" y="4979988"/>
          <p14:tracePt t="36248" x="6983413" y="4987925"/>
          <p14:tracePt t="36256" x="7051675" y="5005388"/>
          <p14:tracePt t="36264" x="7127875" y="5013325"/>
          <p14:tracePt t="36271" x="7229475" y="5048250"/>
          <p14:tracePt t="36282" x="7315200" y="5048250"/>
          <p14:tracePt t="36288" x="7434263" y="5081588"/>
          <p14:tracePt t="36299" x="7502525" y="5081588"/>
          <p14:tracePt t="36304" x="7578725" y="5091113"/>
          <p14:tracePt t="36317" x="7646988" y="5091113"/>
          <p14:tracePt t="36320" x="7688263" y="5091113"/>
          <p14:tracePt t="36332" x="7705725" y="5099050"/>
          <p14:tracePt t="36336" x="7715250" y="5099050"/>
          <p14:tracePt t="36352" x="7740650" y="5099050"/>
          <p14:tracePt t="36361" x="7756525" y="5099050"/>
          <p14:tracePt t="36368" x="7773988" y="5099050"/>
          <p14:tracePt t="36376" x="7799388" y="5099050"/>
          <p14:tracePt t="36384" x="7807325" y="5099050"/>
          <p14:tracePt t="36392" x="7824788" y="5099050"/>
          <p14:tracePt t="36400" x="7832725" y="5099050"/>
          <p14:tracePt t="36408" x="7867650" y="5099050"/>
          <p14:tracePt t="36417" x="7893050" y="5099050"/>
          <p14:tracePt t="36424" x="7900988" y="5099050"/>
          <p14:tracePt t="36437" x="7918450" y="5099050"/>
          <p14:tracePt t="36440" x="7935913" y="5099050"/>
          <p14:tracePt t="36448" x="7943850" y="5099050"/>
          <p14:tracePt t="36456" x="7969250" y="5099050"/>
          <p14:tracePt t="36465" x="7994650" y="5099050"/>
          <p14:tracePt t="36472" x="8004175" y="5099050"/>
          <p14:tracePt t="36481" x="8029575" y="5099050"/>
          <p14:tracePt t="36488" x="8054975" y="5099050"/>
          <p14:tracePt t="36568" x="8037513" y="5099050"/>
          <p14:tracePt t="36776" x="8045450" y="5099050"/>
          <p14:tracePt t="36784" x="8054975" y="5099050"/>
          <p14:tracePt t="36792" x="8062913" y="5091113"/>
          <p14:tracePt t="36800" x="8070850" y="5091113"/>
          <p14:tracePt t="36808" x="8088313" y="5091113"/>
          <p14:tracePt t="36816" x="8113713" y="5081588"/>
          <p14:tracePt t="36824" x="8139113" y="5073650"/>
          <p14:tracePt t="36832" x="8147050" y="5073650"/>
          <p14:tracePt t="36840" x="8174038" y="5073650"/>
          <p14:tracePt t="36848" x="8207375" y="5073650"/>
          <p14:tracePt t="36865" x="8250238" y="5073650"/>
          <p14:tracePt t="36872" x="8275638" y="5073650"/>
          <p14:tracePt t="36881" x="8291513" y="5073650"/>
          <p14:tracePt t="36898" x="8351838" y="5073650"/>
          <p14:tracePt t="36904" x="8377238" y="5073650"/>
          <p14:tracePt t="36912" x="8394700" y="5073650"/>
          <p14:tracePt t="36920" x="8428038" y="5073650"/>
          <p14:tracePt t="36929" x="8478838" y="5073650"/>
          <p14:tracePt t="36936" x="8539163" y="5073650"/>
          <p14:tracePt t="36945" x="8555038" y="5073650"/>
          <p14:tracePt t="36952" x="8580438" y="5073650"/>
          <p14:tracePt t="36961" x="8615363" y="5073650"/>
          <p14:tracePt t="36968" x="8623300" y="5073650"/>
          <p14:tracePt t="36976" x="8648700" y="5073650"/>
          <p14:tracePt t="36984" x="8666163" y="5073650"/>
          <p14:tracePt t="36992" x="8674100" y="5073650"/>
          <p14:tracePt t="37016" x="8683625" y="5073650"/>
          <p14:tracePt t="37024" x="8691563" y="5073650"/>
          <p14:tracePt t="37056" x="8699500" y="5073650"/>
          <p14:tracePt t="37065" x="8716963" y="5073650"/>
          <p14:tracePt t="37081" x="8724900" y="5073650"/>
          <p14:tracePt t="37088" x="8750300" y="5073650"/>
          <p14:tracePt t="37097" x="8793163" y="5073650"/>
          <p14:tracePt t="37104" x="8802688" y="5073650"/>
          <p14:tracePt t="37113" x="8818563" y="5073650"/>
          <p14:tracePt t="37120" x="8836025" y="5073650"/>
          <p14:tracePt t="37152" x="8843963" y="5073650"/>
          <p14:tracePt t="40418" x="8843963" y="5064125"/>
          <p14:tracePt t="44357" x="8836025" y="5064125"/>
          <p14:tracePt t="44363" x="8836025" y="5081588"/>
          <p14:tracePt t="44371" x="8836025" y="5099050"/>
          <p14:tracePt t="44380" x="8836025" y="5116513"/>
          <p14:tracePt t="44388" x="8836025" y="5124450"/>
          <p14:tracePt t="44396" x="8836025" y="5132388"/>
          <p14:tracePt t="44403" x="8836025" y="5149850"/>
          <p14:tracePt t="44430" x="8836025" y="5157788"/>
          <p14:tracePt t="44780" x="8836025" y="5167313"/>
          <p14:tracePt t="44788" x="8843963" y="5167313"/>
          <p14:tracePt t="44796" x="8853488" y="5167313"/>
          <p14:tracePt t="44868" x="8861425" y="5167313"/>
          <p14:tracePt t="45068" x="8869363" y="5167313"/>
          <p14:tracePt t="45077" x="8878888" y="5167313"/>
          <p14:tracePt t="46925" x="8886825" y="5167313"/>
          <p14:tracePt t="48287" x="8878888" y="5167313"/>
          <p14:tracePt t="49154" x="8869363" y="5175250"/>
          <p14:tracePt t="49926" x="8861425" y="5175250"/>
          <p14:tracePt t="50078" x="8853488" y="5175250"/>
          <p14:tracePt t="50102" x="8843963" y="5175250"/>
          <p14:tracePt t="50174" x="8836025" y="5175250"/>
          <p14:tracePt t="50191" x="8828088" y="5167313"/>
          <p14:tracePt t="50254" x="8828088" y="5157788"/>
          <p14:tracePt t="51935" x="8818563" y="5157788"/>
          <p14:tracePt t="51944" x="8810625" y="5157788"/>
          <p14:tracePt t="51967" x="8802688" y="5157788"/>
          <p14:tracePt t="51976" x="8777288" y="5157788"/>
          <p14:tracePt t="51983" x="8767763" y="5157788"/>
          <p14:tracePt t="52000" x="8750300" y="5157788"/>
          <p14:tracePt t="52007" x="8742363" y="5157788"/>
          <p14:tracePt t="52015" x="8734425" y="5157788"/>
          <p14:tracePt t="52025" x="8724900" y="5157788"/>
          <p14:tracePt t="52031" x="8716963" y="5157788"/>
          <p14:tracePt t="52039" x="8699500" y="5157788"/>
          <p14:tracePt t="52047" x="8683625" y="5157788"/>
          <p14:tracePt t="52055" x="8666163" y="5157788"/>
          <p14:tracePt t="52063" x="8648700" y="5167313"/>
          <p14:tracePt t="52071" x="8632825" y="5167313"/>
          <p14:tracePt t="52079" x="8623300" y="5183188"/>
          <p14:tracePt t="52087" x="8615363" y="5183188"/>
          <p14:tracePt t="52095" x="8605838" y="5183188"/>
          <p14:tracePt t="52103" x="8597900" y="5200650"/>
          <p14:tracePt t="52112" x="8580438" y="5200650"/>
          <p14:tracePt t="52119" x="8564563" y="5200650"/>
          <p14:tracePt t="52128" x="8547100" y="5208588"/>
          <p14:tracePt t="52135" x="8529638" y="5218113"/>
          <p14:tracePt t="52152" x="8504238" y="5226050"/>
          <p14:tracePt t="52161" x="8496300" y="5235575"/>
          <p14:tracePt t="52181" x="8488363" y="5235575"/>
          <p14:tracePt t="52183" x="8470900" y="5243513"/>
          <p14:tracePt t="52199" x="8453438" y="5243513"/>
          <p14:tracePt t="52208" x="8428038" y="5243513"/>
          <p14:tracePt t="52215" x="8420100" y="5251450"/>
          <p14:tracePt t="52224" x="8410575" y="5251450"/>
          <p14:tracePt t="52231" x="8402638" y="5251450"/>
          <p14:tracePt t="52239" x="8377238" y="5251450"/>
          <p14:tracePt t="52247" x="8359775" y="5260975"/>
          <p14:tracePt t="52255" x="8343900" y="5260975"/>
          <p14:tracePt t="52264" x="8334375" y="5260975"/>
          <p14:tracePt t="52271" x="8308975" y="5268913"/>
          <p14:tracePt t="52279" x="8283575" y="5268913"/>
          <p14:tracePt t="52287" x="8258175" y="5276850"/>
          <p14:tracePt t="52295" x="8207375" y="5276850"/>
          <p14:tracePt t="52303" x="8139113" y="5294313"/>
          <p14:tracePt t="52312" x="8062913" y="5294313"/>
          <p14:tracePt t="52320" x="8004175" y="5311775"/>
          <p14:tracePt t="52328" x="7935913" y="5311775"/>
          <p14:tracePt t="52335" x="7850188" y="5311775"/>
          <p14:tracePt t="52344" x="7766050" y="5311775"/>
          <p14:tracePt t="52351" x="7654925" y="5311775"/>
          <p14:tracePt t="52360" x="7553325" y="5311775"/>
          <p14:tracePt t="52368" x="7408863" y="5311775"/>
          <p14:tracePt t="52376" x="7340600" y="5311775"/>
          <p14:tracePt t="52383" x="7213600" y="5311775"/>
          <p14:tracePt t="52392" x="7153275" y="5311775"/>
          <p14:tracePt t="52399" x="7085013" y="5311775"/>
          <p14:tracePt t="52408" x="7043738" y="5311775"/>
          <p14:tracePt t="52415" x="7008813" y="5311775"/>
          <p14:tracePt t="52425" x="6992938" y="5311775"/>
          <p14:tracePt t="52431" x="6975475" y="5311775"/>
          <p14:tracePt t="52439" x="6950075" y="5319713"/>
          <p14:tracePt t="52447" x="6915150" y="5319713"/>
          <p14:tracePt t="52455" x="6889750" y="5345113"/>
          <p14:tracePt t="52463" x="6848475" y="5345113"/>
          <p14:tracePt t="52471" x="6813550" y="5353050"/>
          <p14:tracePt t="52479" x="6745288" y="5353050"/>
          <p14:tracePt t="52487" x="6711950" y="5362575"/>
          <p14:tracePt t="52495" x="6653213" y="5370513"/>
          <p14:tracePt t="52503" x="6550025" y="5370513"/>
          <p14:tracePt t="52512" x="6491288" y="5387975"/>
          <p14:tracePt t="52519" x="6405563" y="5387975"/>
          <p14:tracePt t="52528" x="6338888" y="5387975"/>
          <p14:tracePt t="52535" x="6261100" y="5387975"/>
          <p14:tracePt t="52545" x="6219825" y="5387975"/>
          <p14:tracePt t="52551" x="6202363" y="5387975"/>
          <p14:tracePt t="52560" x="6184900" y="5387975"/>
          <p14:tracePt t="52567" x="6176963" y="5387975"/>
          <p14:tracePt t="52576" x="6167438" y="5387975"/>
          <p14:tracePt t="52584" x="6134100" y="5395913"/>
          <p14:tracePt t="52592" x="6108700" y="5395913"/>
          <p14:tracePt t="52599" x="6083300" y="5395913"/>
          <p14:tracePt t="52608" x="6032500" y="5413375"/>
          <p14:tracePt t="52615" x="5972175" y="5413375"/>
          <p14:tracePt t="52625" x="5930900" y="5421313"/>
          <p14:tracePt t="52631" x="5888038" y="5430838"/>
          <p14:tracePt t="52639" x="5853113" y="5446713"/>
          <p14:tracePt t="52648" x="5794375" y="5456238"/>
          <p14:tracePt t="52655" x="5776913" y="5464175"/>
          <p14:tracePt t="52663" x="5743575" y="5489575"/>
          <p14:tracePt t="52671" x="5708650" y="5489575"/>
          <p14:tracePt t="52679" x="5675313" y="5507038"/>
          <p14:tracePt t="52687" x="5649913" y="5514975"/>
          <p14:tracePt t="52696" x="5616575" y="5524500"/>
          <p14:tracePt t="52703" x="5607050" y="5532438"/>
          <p14:tracePt t="52712" x="5556250" y="5549900"/>
          <p14:tracePt t="52719" x="5538788" y="5549900"/>
          <p14:tracePt t="52728" x="5522913" y="5549900"/>
          <p14:tracePt t="52735" x="5487988" y="5557838"/>
          <p14:tracePt t="52744" x="5480050" y="5557838"/>
          <p14:tracePt t="52751" x="5462588" y="5557838"/>
          <p14:tracePt t="52763" x="5437188" y="5557838"/>
          <p14:tracePt t="52767" x="5421313" y="5557838"/>
          <p14:tracePt t="52777" x="5403850" y="5557838"/>
          <p14:tracePt t="52783" x="5368925" y="5557838"/>
          <p14:tracePt t="52793" x="5353050" y="5557838"/>
          <p14:tracePt t="52799" x="5327650" y="5557838"/>
          <p14:tracePt t="52808" x="5318125" y="5557838"/>
          <p14:tracePt t="52815" x="5292725" y="5557838"/>
          <p14:tracePt t="52828" x="5276850" y="5557838"/>
          <p14:tracePt t="52832" x="5267325" y="5557838"/>
          <p14:tracePt t="52841" x="5241925" y="5557838"/>
          <p14:tracePt t="52848" x="5233988" y="5557838"/>
          <p14:tracePt t="52857" x="5216525" y="5557838"/>
          <p14:tracePt t="52864" x="5199063" y="5557838"/>
          <p14:tracePt t="52880" x="5165725" y="5557838"/>
          <p14:tracePt t="52888" x="5157788" y="5557838"/>
          <p14:tracePt t="52896" x="5140325" y="5557838"/>
          <p14:tracePt t="52912" x="5122863" y="5549900"/>
          <p14:tracePt t="52920" x="5122863" y="5540375"/>
          <p14:tracePt t="52929" x="5114925" y="5540375"/>
          <p14:tracePt t="52936" x="5106988" y="5532438"/>
          <p14:tracePt t="52947" x="5106988" y="5507038"/>
          <p14:tracePt t="52952" x="5080000" y="5456238"/>
          <p14:tracePt t="52961" x="5072063" y="5446713"/>
          <p14:tracePt t="52968" x="5046663" y="5421313"/>
          <p14:tracePt t="52977" x="5046663" y="5395913"/>
          <p14:tracePt t="52984" x="5046663" y="5387975"/>
          <p14:tracePt t="52994" x="5029200" y="5319713"/>
          <p14:tracePt t="53000" x="5021263" y="5311775"/>
          <p14:tracePt t="53015" x="5013325" y="5251450"/>
          <p14:tracePt t="53016" x="4995863" y="5200650"/>
          <p14:tracePt t="53025" x="4995863" y="5157788"/>
          <p14:tracePt t="53032" x="4995863" y="5091113"/>
          <p14:tracePt t="53041" x="4978400" y="5013325"/>
          <p14:tracePt t="53048" x="4962525" y="4937125"/>
          <p14:tracePt t="53058" x="4962525" y="4868863"/>
          <p14:tracePt t="53064" x="4935538" y="4792663"/>
          <p14:tracePt t="53072" x="4919663" y="4733925"/>
          <p14:tracePt t="53080" x="4902200" y="4622800"/>
          <p14:tracePt t="53088" x="4876800" y="4554538"/>
          <p14:tracePt t="53096" x="4876800" y="4486275"/>
          <p14:tracePt t="53104" x="4876800" y="4419600"/>
          <p14:tracePt t="53112" x="4876800" y="4384675"/>
          <p14:tracePt t="53120" x="4876800" y="4316413"/>
          <p14:tracePt t="53128" x="4876800" y="4257675"/>
          <p14:tracePt t="53136" x="4894263" y="4189413"/>
          <p14:tracePt t="53145" x="4894263" y="4130675"/>
          <p14:tracePt t="53152" x="4902200" y="4079875"/>
          <p14:tracePt t="53178" x="4919663" y="3917950"/>
          <p14:tracePt t="53184" x="4919663" y="3832225"/>
          <p14:tracePt t="53192" x="4919663" y="3773488"/>
          <p14:tracePt t="53200" x="4919663" y="3713163"/>
          <p14:tracePt t="53209" x="4919663" y="3629025"/>
          <p14:tracePt t="53216" x="4919663" y="3578225"/>
          <p14:tracePt t="53225" x="4919663" y="3502025"/>
          <p14:tracePt t="53232" x="4919663" y="3475038"/>
          <p14:tracePt t="53241" x="4919663" y="3433763"/>
          <p14:tracePt t="53248" x="4919663" y="3398838"/>
          <p14:tracePt t="53257" x="4919663" y="3340100"/>
          <p14:tracePt t="53264" x="4919663" y="3322638"/>
          <p14:tracePt t="53272" x="4919663" y="3279775"/>
          <p14:tracePt t="53280" x="4919663" y="3246438"/>
          <p14:tracePt t="53288" x="4919663" y="3211513"/>
          <p14:tracePt t="53296" x="4919663" y="3195638"/>
          <p14:tracePt t="53304" x="4919663" y="3152775"/>
          <p14:tracePt t="53312" x="4919663" y="3119438"/>
          <p14:tracePt t="53320" x="4919663" y="3059113"/>
          <p14:tracePt t="53329" x="4970463" y="3025775"/>
          <p14:tracePt t="53336" x="5003800" y="3008313"/>
          <p14:tracePt t="53345" x="5064125" y="2982913"/>
          <p14:tracePt t="53352" x="5114925" y="2965450"/>
          <p14:tracePt t="53361" x="5173663" y="2957513"/>
          <p14:tracePt t="53368" x="5233988" y="2949575"/>
          <p14:tracePt t="53377" x="5292725" y="2949575"/>
          <p14:tracePt t="53384" x="5318125" y="2949575"/>
          <p14:tracePt t="53394" x="5360988" y="2922588"/>
          <p14:tracePt t="53400" x="5421313" y="2906713"/>
          <p14:tracePt t="53411" x="5454650" y="2897188"/>
          <p14:tracePt t="53424" x="5462588" y="2897188"/>
          <p14:tracePt t="53432" x="5556250" y="2871788"/>
          <p14:tracePt t="53441" x="5616575" y="2846388"/>
          <p14:tracePt t="53448" x="5708650" y="2838450"/>
          <p14:tracePt t="53457" x="5761038" y="2838450"/>
          <p14:tracePt t="53464" x="5837238" y="2838450"/>
          <p14:tracePt t="53472" x="5921375" y="2838450"/>
          <p14:tracePt t="53482" x="6007100" y="2838450"/>
          <p14:tracePt t="53488" x="6075363" y="2838450"/>
          <p14:tracePt t="53496" x="6151563" y="2838450"/>
          <p14:tracePt t="53504" x="6235700" y="2838450"/>
          <p14:tracePt t="53512" x="6321425" y="2838450"/>
          <p14:tracePt t="53520" x="6430963" y="2838450"/>
          <p14:tracePt t="53528" x="6534150" y="2838450"/>
          <p14:tracePt t="53536" x="6626225" y="2838450"/>
          <p14:tracePt t="53545" x="6729413" y="2838450"/>
          <p14:tracePt t="53552" x="6813550" y="2838450"/>
          <p14:tracePt t="53561" x="6899275" y="2838450"/>
          <p14:tracePt t="53568" x="6983413" y="2838450"/>
          <p14:tracePt t="53577" x="7094538" y="2838450"/>
          <p14:tracePt t="53584" x="7178675" y="2838450"/>
          <p14:tracePt t="53593" x="7264400" y="2838450"/>
          <p14:tracePt t="53600" x="7340600" y="2838450"/>
          <p14:tracePt t="53609" x="7434263" y="2838450"/>
          <p14:tracePt t="53616" x="7535863" y="2838450"/>
          <p14:tracePt t="53624" x="7662863" y="2838450"/>
          <p14:tracePt t="53632" x="7773988" y="2838450"/>
          <p14:tracePt t="53641" x="7926388" y="2838450"/>
          <p14:tracePt t="53648" x="8070850" y="2838450"/>
          <p14:tracePt t="53657" x="8207375" y="2838450"/>
          <p14:tracePt t="53664" x="8334375" y="2838450"/>
          <p14:tracePt t="53672" x="8453438" y="2838450"/>
          <p14:tracePt t="53680" x="8580438" y="2838450"/>
          <p14:tracePt t="53688" x="8691563" y="2838450"/>
          <p14:tracePt t="53700" x="8828088" y="2838450"/>
          <p14:tracePt t="53704" x="8947150" y="2838450"/>
          <p14:tracePt t="53712" x="9074150" y="2838450"/>
          <p14:tracePt t="53720" x="9167813" y="2838450"/>
          <p14:tracePt t="53728" x="9277350" y="2838450"/>
          <p14:tracePt t="53736" x="9380538" y="2838450"/>
          <p14:tracePt t="53745" x="9482138" y="2838450"/>
          <p14:tracePt t="53752" x="9566275" y="2838450"/>
          <p14:tracePt t="53761" x="9652000" y="2838450"/>
          <p14:tracePt t="53768" x="9736138" y="2838450"/>
          <p14:tracePt t="53777" x="9821863" y="2838450"/>
          <p14:tracePt t="53784" x="9890125" y="2838450"/>
          <p14:tracePt t="53793" x="9966325" y="2838450"/>
          <p14:tracePt t="53800" x="10059988" y="2838450"/>
          <p14:tracePt t="53809" x="10144125" y="2838450"/>
          <p14:tracePt t="53816" x="10245725" y="2838450"/>
          <p14:tracePt t="53825" x="10356850" y="2838450"/>
          <p14:tracePt t="53832" x="10458450" y="2838450"/>
          <p14:tracePt t="53841" x="10585450" y="2838450"/>
          <p14:tracePt t="53848" x="10696575" y="2838450"/>
          <p14:tracePt t="53858" x="10782300" y="2838450"/>
          <p14:tracePt t="53864" x="10866438" y="2838450"/>
          <p14:tracePt t="53873" x="10968038" y="2838450"/>
          <p14:tracePt t="53885" x="11028363" y="2838450"/>
          <p14:tracePt t="53888" x="11112500" y="2838450"/>
          <p14:tracePt t="53896" x="11147425" y="2846388"/>
          <p14:tracePt t="53904" x="11206163" y="2846388"/>
          <p14:tracePt t="53913" x="11231563" y="2846388"/>
          <p14:tracePt t="53920" x="11291888" y="2855913"/>
          <p14:tracePt t="53928" x="11317288" y="2855913"/>
          <p14:tracePt t="53936" x="11350625" y="2855913"/>
          <p14:tracePt t="53949" x="11385550" y="2855913"/>
          <p14:tracePt t="53952" x="11452225" y="2863850"/>
          <p14:tracePt t="53961" x="11461750" y="2863850"/>
          <p14:tracePt t="53968" x="11487150" y="2863850"/>
          <p14:tracePt t="53977" x="11512550" y="2863850"/>
          <p14:tracePt t="53984" x="11563350" y="2881313"/>
          <p14:tracePt t="53993" x="11614150" y="2914650"/>
          <p14:tracePt t="54000" x="11639550" y="2922588"/>
          <p14:tracePt t="54010" x="11682413" y="2949575"/>
          <p14:tracePt t="54016" x="11707813" y="2965450"/>
          <p14:tracePt t="54025" x="11733213" y="2990850"/>
          <p14:tracePt t="54032" x="11766550" y="3016250"/>
          <p14:tracePt t="54041" x="11791950" y="3033713"/>
          <p14:tracePt t="54059" x="11826875" y="3067050"/>
          <p14:tracePt t="54064" x="11844338" y="3084513"/>
          <p14:tracePt t="54072" x="11852275" y="3101975"/>
          <p14:tracePt t="54083" x="11860213" y="3127375"/>
          <p14:tracePt t="54088" x="11877675" y="3152775"/>
          <p14:tracePt t="54096" x="11885613" y="3195638"/>
          <p14:tracePt t="54105" x="11895138" y="3203575"/>
          <p14:tracePt t="54114" x="11895138" y="3221038"/>
          <p14:tracePt t="54120" x="11895138" y="3238500"/>
          <p14:tracePt t="54128" x="11895138" y="3246438"/>
          <p14:tracePt t="54136" x="11895138" y="3271838"/>
          <p14:tracePt t="54150" x="11895138" y="3289300"/>
          <p14:tracePt t="54152" x="11895138" y="3330575"/>
          <p14:tracePt t="54162" x="11895138" y="3348038"/>
          <p14:tracePt t="54168" x="11895138" y="3398838"/>
          <p14:tracePt t="54177" x="11895138" y="3433763"/>
          <p14:tracePt t="54184" x="11895138" y="3502025"/>
          <p14:tracePt t="54193" x="11869738" y="3552825"/>
          <p14:tracePt t="54200" x="11852275" y="3619500"/>
          <p14:tracePt t="54209" x="11852275" y="3679825"/>
          <p14:tracePt t="54216" x="11826875" y="3756025"/>
          <p14:tracePt t="54224" x="11826875" y="3824288"/>
          <p14:tracePt t="54232" x="11818938" y="3875088"/>
          <p14:tracePt t="54241" x="11809413" y="3917950"/>
          <p14:tracePt t="54248" x="11791950" y="3951288"/>
          <p14:tracePt t="54258" x="11784013" y="4011613"/>
          <p14:tracePt t="54264" x="11776075" y="4037013"/>
          <p14:tracePt t="54272" x="11776075" y="4070350"/>
          <p14:tracePt t="54281" x="11776075" y="4105275"/>
          <p14:tracePt t="54288" x="11758613" y="4138613"/>
          <p14:tracePt t="54296" x="11758613" y="4146550"/>
          <p14:tracePt t="54304" x="11741150" y="4181475"/>
          <p14:tracePt t="54312" x="11725275" y="4206875"/>
          <p14:tracePt t="54320" x="11715750" y="4249738"/>
          <p14:tracePt t="54329" x="11707813" y="4265613"/>
          <p14:tracePt t="54336" x="11690350" y="4300538"/>
          <p14:tracePt t="54344" x="11682413" y="4325938"/>
          <p14:tracePt t="54352" x="11657013" y="4341813"/>
          <p14:tracePt t="54361" x="11639550" y="4384675"/>
          <p14:tracePt t="54368" x="11631613" y="4402138"/>
          <p14:tracePt t="54377" x="11614150" y="4435475"/>
          <p14:tracePt t="54384" x="11606213" y="4452938"/>
          <p14:tracePt t="54393" x="11588750" y="4486275"/>
          <p14:tracePt t="54400" x="11580813" y="4521200"/>
          <p14:tracePt t="54411" x="11563350" y="4538663"/>
          <p14:tracePt t="54416" x="11563350" y="4554538"/>
          <p14:tracePt t="54425" x="11545888" y="4579938"/>
          <p14:tracePt t="54432" x="11530013" y="4605338"/>
          <p14:tracePt t="54441" x="11503025" y="4640263"/>
          <p14:tracePt t="54448" x="11477625" y="4691063"/>
          <p14:tracePt t="54458" x="11469688" y="4716463"/>
          <p14:tracePt t="54464" x="11436350" y="4749800"/>
          <p14:tracePt t="54472" x="11418888" y="4775200"/>
          <p14:tracePt t="54480" x="11376025" y="4818063"/>
          <p14:tracePt t="54488" x="11376025" y="4827588"/>
          <p14:tracePt t="54496" x="11350625" y="4860925"/>
          <p14:tracePt t="54504" x="11333163" y="4868863"/>
          <p14:tracePt t="54515" x="11317288" y="4903788"/>
          <p14:tracePt t="54520" x="11299825" y="4919663"/>
          <p14:tracePt t="54528" x="11282363" y="4954588"/>
          <p14:tracePt t="54536" x="11274425" y="4987925"/>
          <p14:tracePt t="54545" x="11249025" y="5013325"/>
          <p14:tracePt t="54561" x="11198225" y="5056188"/>
          <p14:tracePt t="54568" x="11180763" y="5073650"/>
          <p14:tracePt t="54577" x="11147425" y="5124450"/>
          <p14:tracePt t="54587" x="11112500" y="5149850"/>
          <p14:tracePt t="54593" x="11061700" y="5167313"/>
          <p14:tracePt t="54600" x="11028363" y="5183188"/>
          <p14:tracePt t="54611" x="10977563" y="5208588"/>
          <p14:tracePt t="54616" x="10942638" y="5218113"/>
          <p14:tracePt t="54625" x="10901363" y="5226050"/>
          <p14:tracePt t="54633" x="10858500" y="5235575"/>
          <p14:tracePt t="54641" x="10815638" y="5251450"/>
          <p14:tracePt t="54649" x="10772775" y="5251450"/>
          <p14:tracePt t="54658" x="10696575" y="5268913"/>
          <p14:tracePt t="54664" x="10653713" y="5286375"/>
          <p14:tracePt t="54672" x="10612438" y="5294313"/>
          <p14:tracePt t="54680" x="10560050" y="5311775"/>
          <p14:tracePt t="54688" x="10483850" y="5319713"/>
          <p14:tracePt t="54697" x="10415588" y="5327650"/>
          <p14:tracePt t="54704" x="10339388" y="5345113"/>
          <p14:tracePt t="54712" x="10280650" y="5353050"/>
          <p14:tracePt t="54720" x="10212388" y="5362575"/>
          <p14:tracePt t="54728" x="10126663" y="5362575"/>
          <p14:tracePt t="54736" x="10050463" y="5370513"/>
          <p14:tracePt t="54745" x="9974263" y="5370513"/>
          <p14:tracePt t="54752" x="9923463" y="5370513"/>
          <p14:tracePt t="54766" x="9839325" y="5370513"/>
          <p14:tracePt t="54768" x="9779000" y="5370513"/>
          <p14:tracePt t="54777" x="9677400" y="5370513"/>
          <p14:tracePt t="54784" x="9609138" y="5370513"/>
          <p14:tracePt t="54793" x="9507538" y="5370513"/>
          <p14:tracePt t="54800" x="9439275" y="5370513"/>
          <p14:tracePt t="54809" x="9337675" y="5380038"/>
          <p14:tracePt t="54816" x="9269413" y="5380038"/>
          <p14:tracePt t="54826" x="9209088" y="5395913"/>
          <p14:tracePt t="54832" x="9132888" y="5395913"/>
          <p14:tracePt t="54841" x="9074150" y="5405438"/>
          <p14:tracePt t="54848" x="9031288" y="5405438"/>
          <p14:tracePt t="54858" x="8988425" y="5405438"/>
          <p14:tracePt t="54864" x="8912225" y="5405438"/>
          <p14:tracePt t="54873" x="8843963" y="5405438"/>
          <p14:tracePt t="54880" x="8810625" y="5405438"/>
          <p14:tracePt t="54893" x="8759825" y="5405438"/>
          <p14:tracePt t="54896" x="8674100" y="5405438"/>
          <p14:tracePt t="54905" x="8615363" y="5405438"/>
          <p14:tracePt t="54913" x="8555038" y="5405438"/>
          <p14:tracePt t="54921" x="8462963" y="5405438"/>
          <p14:tracePt t="54929" x="8402638" y="5405438"/>
          <p14:tracePt t="54937" x="8343900" y="5405438"/>
          <p14:tracePt t="54945" x="8283575" y="5405438"/>
          <p14:tracePt t="54953" x="8215313" y="5405438"/>
          <p14:tracePt t="54961" x="8156575" y="5405438"/>
          <p14:tracePt t="54969" x="8096250" y="5405438"/>
          <p14:tracePt t="54977" x="8045450" y="5405438"/>
          <p14:tracePt t="54986" x="7969250" y="5405438"/>
          <p14:tracePt t="54994" x="7935913" y="5430838"/>
          <p14:tracePt t="55001" x="7900988" y="5430838"/>
          <p14:tracePt t="55010" x="7859713" y="5446713"/>
          <p14:tracePt t="55017" x="7842250" y="5446713"/>
          <p14:tracePt t="55026" x="7799388" y="5456238"/>
          <p14:tracePt t="55033" x="7766050" y="5456238"/>
          <p14:tracePt t="55044" x="7715250" y="5464175"/>
          <p14:tracePt t="55049" x="7688263" y="5464175"/>
          <p14:tracePt t="55058" x="7646988" y="5464175"/>
          <p14:tracePt t="55065" x="7637463" y="5464175"/>
          <p14:tracePt t="55078" x="7604125" y="5464175"/>
          <p14:tracePt t="55081" x="7578725" y="5464175"/>
          <p14:tracePt t="55090" x="7545388" y="5464175"/>
          <p14:tracePt t="55097" x="7535863" y="5464175"/>
          <p14:tracePt t="55107" x="7502525" y="5464175"/>
          <p14:tracePt t="55113" x="7467600" y="5464175"/>
          <p14:tracePt t="55121" x="7451725" y="5464175"/>
          <p14:tracePt t="55129" x="7434263" y="5464175"/>
          <p14:tracePt t="55137" x="7391400" y="5464175"/>
          <p14:tracePt t="55145" x="7332663" y="5464175"/>
          <p14:tracePt t="55153" x="7289800" y="5464175"/>
          <p14:tracePt t="55161" x="7229475" y="5464175"/>
          <p14:tracePt t="55169" x="7204075" y="5464175"/>
          <p14:tracePt t="55177" x="7145338" y="5464175"/>
          <p14:tracePt t="55185" x="7127875" y="5464175"/>
          <p14:tracePt t="55194" x="7102475" y="5464175"/>
          <p14:tracePt t="55201" x="7085013" y="5464175"/>
          <p14:tracePt t="55210" x="7069138" y="5456238"/>
          <p14:tracePt t="55217" x="7051675" y="5456238"/>
          <p14:tracePt t="55226" x="7018338" y="5446713"/>
          <p14:tracePt t="55233" x="6992938" y="5446713"/>
          <p14:tracePt t="55243" x="6975475" y="5446713"/>
          <p14:tracePt t="55249" x="6950075" y="5430838"/>
          <p14:tracePt t="55257" x="6924675" y="5421313"/>
          <p14:tracePt t="55265" x="6915150" y="5421313"/>
          <p14:tracePt t="55334" x="6907213" y="5421313"/>
          <p14:tracePt t="55345" x="6899275" y="5421313"/>
          <p14:tracePt t="55353" x="6889750" y="5421313"/>
          <p14:tracePt t="55361" x="6873875" y="5421313"/>
          <p14:tracePt t="55377" x="6864350" y="5421313"/>
          <p14:tracePt t="55394" x="6856413" y="5421313"/>
          <p14:tracePt t="55417" x="6848475" y="5421313"/>
          <p14:tracePt t="55457" x="6831013" y="5421313"/>
          <p14:tracePt t="58682" x="6823075" y="5421313"/>
          <p14:tracePt t="58698" x="6831013" y="5421313"/>
          <p14:tracePt t="58706" x="6848475" y="5421313"/>
          <p14:tracePt t="58714" x="6856413" y="5413375"/>
          <p14:tracePt t="58722" x="6864350" y="5413375"/>
          <p14:tracePt t="58730" x="6881813" y="5413375"/>
          <p14:tracePt t="58739" x="6889750" y="5405438"/>
          <p14:tracePt t="58746" x="6907213" y="5405438"/>
          <p14:tracePt t="58754" x="6932613" y="5405438"/>
          <p14:tracePt t="58762" x="6950075" y="5405438"/>
          <p14:tracePt t="58770" x="6983413" y="5395913"/>
          <p14:tracePt t="58778" x="7043738" y="5395913"/>
          <p14:tracePt t="58786" x="7077075" y="5395913"/>
          <p14:tracePt t="58795" x="7137400" y="5395913"/>
          <p14:tracePt t="58802" x="7213600" y="5395913"/>
          <p14:tracePt t="58810" x="7297738" y="5387975"/>
          <p14:tracePt t="58818" x="7400925" y="5387975"/>
          <p14:tracePt t="58827" x="7493000" y="5370513"/>
          <p14:tracePt t="58834" x="7612063" y="5370513"/>
          <p14:tracePt t="58843" x="7705725" y="5370513"/>
          <p14:tracePt t="58850" x="7824788" y="5370513"/>
          <p14:tracePt t="58860" x="7893050" y="5370513"/>
          <p14:tracePt t="58866" x="7994650" y="5370513"/>
          <p14:tracePt t="58875" x="8080375" y="5370513"/>
          <p14:tracePt t="58883" x="8147050" y="5370513"/>
          <p14:tracePt t="58891" x="8232775" y="5362575"/>
          <p14:tracePt t="58898" x="8308975" y="5362575"/>
          <p14:tracePt t="58908" x="8402638" y="5353050"/>
          <p14:tracePt t="58914" x="8496300" y="5337175"/>
          <p14:tracePt t="58925" x="8572500" y="5294313"/>
          <p14:tracePt t="58930" x="8648700" y="5260975"/>
          <p14:tracePt t="58939" x="8742363" y="5260975"/>
          <p14:tracePt t="58946" x="8818563" y="5251450"/>
          <p14:tracePt t="58954" x="8878888" y="5251450"/>
          <p14:tracePt t="58962" x="8937625" y="5243513"/>
          <p14:tracePt t="58970" x="8988425" y="5243513"/>
          <p14:tracePt t="58979" x="9064625" y="5243513"/>
          <p14:tracePt t="58988" x="9124950" y="5243513"/>
          <p14:tracePt t="58994" x="9175750" y="5243513"/>
          <p14:tracePt t="59002" x="9226550" y="5243513"/>
          <p14:tracePt t="59010" x="9269413" y="5243513"/>
          <p14:tracePt t="59018" x="9302750" y="5243513"/>
          <p14:tracePt t="59026" x="9353550" y="5243513"/>
          <p14:tracePt t="59034" x="9380538" y="5243513"/>
          <p14:tracePt t="59043" x="9396413" y="5235575"/>
          <p14:tracePt t="59051" x="9413875" y="5235575"/>
          <p14:tracePt t="59060" x="9447213" y="5235575"/>
          <p14:tracePt t="59067" x="9490075" y="5235575"/>
          <p14:tracePt t="59076" x="9515475" y="5235575"/>
          <p14:tracePt t="59083" x="9558338" y="5235575"/>
          <p14:tracePt t="59093" x="9601200" y="5235575"/>
          <p14:tracePt t="59099" x="9652000" y="5235575"/>
          <p14:tracePt t="59109" x="9702800" y="5235575"/>
          <p14:tracePt t="59115" x="9736138" y="5235575"/>
          <p14:tracePt t="59124" x="9779000" y="5226050"/>
          <p14:tracePt t="59131" x="9812338" y="5208588"/>
          <p14:tracePt t="59140" x="9847263" y="5200650"/>
          <p14:tracePt t="59147" x="9880600" y="5192713"/>
          <p14:tracePt t="59157" x="9915525" y="5175250"/>
          <p14:tracePt t="59163" x="9940925" y="5175250"/>
          <p14:tracePt t="59173" x="9974263" y="5157788"/>
          <p14:tracePt t="59179" x="9999663" y="5157788"/>
          <p14:tracePt t="59190" x="10042525" y="5141913"/>
          <p14:tracePt t="59195" x="10075863" y="5141913"/>
          <p14:tracePt t="59203" x="10093325" y="5132388"/>
          <p14:tracePt t="59211" x="10126663" y="5106988"/>
          <p14:tracePt t="59219" x="10161588" y="5106988"/>
          <p14:tracePt t="59227" x="10204450" y="5091113"/>
          <p14:tracePt t="59235" x="10245725" y="5073650"/>
          <p14:tracePt t="59243" x="10288588" y="5056188"/>
          <p14:tracePt t="59255" x="10339388" y="5038725"/>
          <p14:tracePt t="59261" x="10390188" y="5013325"/>
          <p14:tracePt t="59267" x="10425113" y="4997450"/>
          <p14:tracePt t="59276" x="10475913" y="4954588"/>
          <p14:tracePt t="59283" x="10594975" y="4886325"/>
          <p14:tracePt t="59294" x="10679113" y="4827588"/>
          <p14:tracePt t="59299" x="10798175" y="4775200"/>
          <p14:tracePt t="59309" x="10909300" y="4708525"/>
          <p14:tracePt t="59315" x="10993438" y="4673600"/>
          <p14:tracePt t="59324" x="11112500" y="4640263"/>
          <p14:tracePt t="59331" x="11198225" y="4605338"/>
          <p14:tracePt t="59340" x="11266488" y="4564063"/>
          <p14:tracePt t="59348" x="11317288" y="4538663"/>
          <p14:tracePt t="59357" x="11376025" y="4513263"/>
          <p14:tracePt t="59363" x="11410950" y="4495800"/>
          <p14:tracePt t="59372" x="11469688" y="4470400"/>
          <p14:tracePt t="59379" x="11512550" y="4435475"/>
          <p14:tracePt t="59387" x="11571288" y="4394200"/>
          <p14:tracePt t="59395" x="11664950" y="4359275"/>
          <p14:tracePt t="59403" x="11707813" y="4341813"/>
          <p14:tracePt t="59411" x="11809413" y="4333875"/>
          <p14:tracePt t="59419" x="11885613" y="4308475"/>
          <p14:tracePt t="59427" x="11961813" y="4291013"/>
          <p14:tracePt t="59440" x="12047538" y="4283075"/>
          <p14:tracePt t="59444" x="12133263" y="42322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92697"/>
            <a:ext cx="12192000" cy="88235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エネルギー確保に油は重要</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食事と栄養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16E6B508-933D-44BE-96A5-DCF23E2E96A4}"/>
              </a:ext>
            </a:extLst>
          </p:cNvPr>
          <p:cNvSpPr txBox="1"/>
          <p:nvPr/>
        </p:nvSpPr>
        <p:spPr>
          <a:xfrm>
            <a:off x="1295342" y="2028290"/>
            <a:ext cx="6094378" cy="523220"/>
          </a:xfrm>
          <a:prstGeom prst="rect">
            <a:avLst/>
          </a:prstGeom>
          <a:noFill/>
        </p:spPr>
        <p:txBody>
          <a:bodyPr wrap="square">
            <a:spAutoFit/>
          </a:bodyPr>
          <a:lstStyle/>
          <a:p>
            <a:r>
              <a:rPr kumimoji="1" lang="ja-JP" altLang="en-US" sz="2800" b="1" u="sng" dirty="0">
                <a:latin typeface="メイリオ" panose="020B0604030504040204" pitchFamily="50" charset="-128"/>
                <a:ea typeface="メイリオ" panose="020B0604030504040204" pitchFamily="50" charset="-128"/>
              </a:rPr>
              <a:t>調理方法を工夫してみましょう</a:t>
            </a:r>
            <a:endParaRPr lang="ja-JP" altLang="en-US" sz="2800" b="1" u="sng" dirty="0">
              <a:latin typeface="メイリオ" panose="020B0604030504040204" pitchFamily="50" charset="-128"/>
              <a:ea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A9799E01-6427-4D96-8B5A-DCE1A1A36BE9}"/>
              </a:ext>
            </a:extLst>
          </p:cNvPr>
          <p:cNvSpPr txBox="1">
            <a:spLocks/>
          </p:cNvSpPr>
          <p:nvPr/>
        </p:nvSpPr>
        <p:spPr>
          <a:xfrm>
            <a:off x="980306" y="2763697"/>
            <a:ext cx="10106952" cy="376164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ja-JP" altLang="en-US" sz="2800" b="0" dirty="0">
                <a:latin typeface="メイリオ" panose="020B0604030504040204" pitchFamily="50" charset="-128"/>
                <a:ea typeface="メイリオ" panose="020B0604030504040204" pitchFamily="50" charset="-128"/>
              </a:rPr>
              <a:t>・植物油を使った炒め物は最適！サラダ油やごま油を使おう</a:t>
            </a:r>
            <a:endParaRPr lang="en-US" altLang="ja-JP" sz="2800" b="0" dirty="0">
              <a:latin typeface="メイリオ" panose="020B0604030504040204" pitchFamily="50" charset="-128"/>
              <a:ea typeface="メイリオ" panose="020B0604030504040204" pitchFamily="50" charset="-128"/>
            </a:endParaRPr>
          </a:p>
          <a:p>
            <a:r>
              <a:rPr lang="ja-JP" altLang="en-US" sz="2800" b="0" dirty="0">
                <a:latin typeface="メイリオ" panose="020B0604030504040204" pitchFamily="50" charset="-128"/>
                <a:ea typeface="メイリオ" panose="020B0604030504040204" pitchFamily="50" charset="-128"/>
              </a:rPr>
              <a:t>・マヨネーズで炒めるのも風味良くて</a:t>
            </a:r>
            <a:r>
              <a:rPr lang="en-US" altLang="ja-JP" sz="2800" b="0" dirty="0">
                <a:latin typeface="メイリオ" panose="020B0604030504040204" pitchFamily="50" charset="-128"/>
                <a:ea typeface="メイリオ" panose="020B0604030504040204" pitchFamily="50" charset="-128"/>
              </a:rPr>
              <a:t>OK</a:t>
            </a:r>
            <a:r>
              <a:rPr lang="ja-JP" altLang="en-US" sz="2800" b="0" dirty="0">
                <a:latin typeface="メイリオ" panose="020B0604030504040204" pitchFamily="50" charset="-128"/>
                <a:ea typeface="メイリオ" panose="020B0604030504040204" pitchFamily="50" charset="-128"/>
              </a:rPr>
              <a:t>！</a:t>
            </a:r>
            <a:endParaRPr lang="en-US" altLang="ja-JP" sz="2800" b="0" dirty="0">
              <a:latin typeface="メイリオ" panose="020B0604030504040204" pitchFamily="50" charset="-128"/>
              <a:ea typeface="メイリオ" panose="020B0604030504040204" pitchFamily="50" charset="-128"/>
            </a:endParaRPr>
          </a:p>
          <a:p>
            <a:r>
              <a:rPr lang="ja-JP" altLang="en-US" sz="2800" b="0" dirty="0">
                <a:latin typeface="メイリオ" panose="020B0604030504040204" pitchFamily="50" charset="-128"/>
                <a:ea typeface="メイリオ" panose="020B0604030504040204" pitchFamily="50" charset="-128"/>
              </a:rPr>
              <a:t>・天ぷらやコロッケはお惣菜売り場も利用して手軽に</a:t>
            </a:r>
            <a:endParaRPr lang="en-US" altLang="ja-JP" sz="2800" b="0" dirty="0">
              <a:latin typeface="メイリオ" panose="020B0604030504040204" pitchFamily="50" charset="-128"/>
              <a:ea typeface="メイリオ" panose="020B0604030504040204" pitchFamily="50" charset="-128"/>
            </a:endParaRPr>
          </a:p>
          <a:p>
            <a:r>
              <a:rPr lang="ja-JP" altLang="en-US" sz="2800" b="0" dirty="0">
                <a:latin typeface="メイリオ" panose="020B0604030504040204" pitchFamily="50" charset="-128"/>
                <a:ea typeface="メイリオ" panose="020B0604030504040204" pitchFamily="50" charset="-128"/>
              </a:rPr>
              <a:t>・調理法で脂肪の吸収量を増やす</a:t>
            </a:r>
            <a:endParaRPr lang="en-US" altLang="ja-JP" sz="2800" b="0" dirty="0">
              <a:latin typeface="メイリオ" panose="020B0604030504040204" pitchFamily="50" charset="-128"/>
              <a:ea typeface="メイリオ" panose="020B0604030504040204" pitchFamily="50" charset="-128"/>
            </a:endParaRPr>
          </a:p>
          <a:p>
            <a:r>
              <a:rPr lang="ja-JP" altLang="en-US" sz="2800" b="0" dirty="0">
                <a:latin typeface="メイリオ" panose="020B0604030504040204" pitchFamily="50" charset="-128"/>
                <a:ea typeface="メイリオ" panose="020B0604030504040204" pitchFamily="50" charset="-128"/>
              </a:rPr>
              <a:t>　煮る→炒め煮→炒める→天ぷら→フライ（エネルギー大）</a:t>
            </a:r>
          </a:p>
          <a:p>
            <a:r>
              <a:rPr lang="ja-JP" altLang="en-US" sz="2800" b="0" dirty="0">
                <a:latin typeface="メイリオ" panose="020B0604030504040204" pitchFamily="50" charset="-128"/>
                <a:ea typeface="メイリオ" panose="020B0604030504040204" pitchFamily="50" charset="-128"/>
              </a:rPr>
              <a:t>・脂の多い魚や肉類（食べる量が減った時は上手に使おう）</a:t>
            </a:r>
          </a:p>
          <a:p>
            <a:endParaRPr lang="en-US" altLang="ja-JP" dirty="0"/>
          </a:p>
        </p:txBody>
      </p:sp>
      <p:pic>
        <p:nvPicPr>
          <p:cNvPr id="12" name="Picture 6" descr="MCj03569630000[1]">
            <a:extLst>
              <a:ext uri="{FF2B5EF4-FFF2-40B4-BE49-F238E27FC236}">
                <a16:creationId xmlns:a16="http://schemas.microsoft.com/office/drawing/2014/main" id="{3498B7C5-F4B7-4230-AB86-265F0EB666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90083">
            <a:off x="9123539" y="1582293"/>
            <a:ext cx="2807121" cy="126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8010016A-95FB-4733-BD52-1BFA989D7A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68510347"/>
      </p:ext>
    </p:extLst>
  </p:cSld>
  <p:clrMapOvr>
    <a:masterClrMapping/>
  </p:clrMapOvr>
  <mc:AlternateContent xmlns:mc="http://schemas.openxmlformats.org/markup-compatibility/2006" xmlns:p14="http://schemas.microsoft.com/office/powerpoint/2010/main">
    <mc:Choice Requires="p14">
      <p:transition spd="slow" p14:dur="2000" advTm="66370"/>
    </mc:Choice>
    <mc:Fallback xmlns="">
      <p:transition spd="slow" advTm="6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6243" x="11979275" y="3492500"/>
          <p14:tracePt t="36252" x="11877675" y="3492500"/>
          <p14:tracePt t="36259" x="11766550" y="3492500"/>
          <p14:tracePt t="36270" x="11639550" y="3502025"/>
          <p14:tracePt t="36275" x="11555413" y="3502025"/>
          <p14:tracePt t="36284" x="11393488" y="3502025"/>
          <p14:tracePt t="36291" x="11112500" y="3535363"/>
          <p14:tracePt t="36301" x="10721975" y="3603625"/>
          <p14:tracePt t="36307" x="10271125" y="3687763"/>
          <p14:tracePt t="36318" x="9821863" y="3748088"/>
          <p14:tracePt t="36323" x="9405938" y="3781425"/>
          <p14:tracePt t="36332" x="9023350" y="3816350"/>
          <p14:tracePt t="36339" x="8666163" y="3849688"/>
          <p14:tracePt t="36350" x="8402638" y="3867150"/>
          <p14:tracePt t="36355" x="8189913" y="3883025"/>
          <p14:tracePt t="36363" x="8012113" y="3883025"/>
          <p14:tracePt t="36371" x="7824788" y="3908425"/>
          <p14:tracePt t="36379" x="7697788" y="3908425"/>
          <p14:tracePt t="36388" x="7545388" y="3925888"/>
          <p14:tracePt t="36395" x="7366000" y="3925888"/>
          <p14:tracePt t="36403" x="7213600" y="3925888"/>
          <p14:tracePt t="36411" x="7026275" y="3925888"/>
          <p14:tracePt t="36419" x="6848475" y="3925888"/>
          <p14:tracePt t="36427" x="6643688" y="3925888"/>
          <p14:tracePt t="36435" x="6440488" y="3925888"/>
          <p14:tracePt t="36443" x="6210300" y="3925888"/>
          <p14:tracePt t="36453" x="6015038" y="3951288"/>
          <p14:tracePt t="36459" x="5938838" y="3986213"/>
          <p14:tracePt t="36468" x="5853113" y="3994150"/>
          <p14:tracePt t="36475" x="5726113" y="4019550"/>
          <p14:tracePt t="36486" x="5599113" y="4037013"/>
          <p14:tracePt t="36491" x="5454650" y="4052888"/>
          <p14:tracePt t="36504" x="5310188" y="4062413"/>
          <p14:tracePt t="36507" x="5191125" y="4062413"/>
          <p14:tracePt t="36516" x="5064125" y="4062413"/>
          <p14:tracePt t="36523" x="4945063" y="4062413"/>
          <p14:tracePt t="36532" x="4851400" y="4062413"/>
          <p14:tracePt t="36539" x="4765675" y="4062413"/>
          <p14:tracePt t="36548" x="4706938" y="4062413"/>
          <p14:tracePt t="36555" x="4646613" y="4062413"/>
          <p14:tracePt t="36563" x="4562475" y="4062413"/>
          <p14:tracePt t="36571" x="4503738" y="4062413"/>
          <p14:tracePt t="36579" x="4443413" y="4070350"/>
          <p14:tracePt t="36587" x="4341813" y="4087813"/>
          <p14:tracePt t="36595" x="4291013" y="4087813"/>
          <p14:tracePt t="36603" x="4197350" y="4105275"/>
          <p14:tracePt t="36611" x="4111625" y="4130675"/>
          <p14:tracePt t="36619" x="4035425" y="4171950"/>
          <p14:tracePt t="36627" x="3976688" y="4206875"/>
          <p14:tracePt t="36638" x="3890963" y="4249738"/>
          <p14:tracePt t="36643" x="3832225" y="4291013"/>
          <p14:tracePt t="36652" x="3789363" y="4351338"/>
          <p14:tracePt t="36659" x="3738563" y="4410075"/>
          <p14:tracePt t="36668" x="3670300" y="4460875"/>
          <p14:tracePt t="36675" x="3627438" y="4538663"/>
          <p14:tracePt t="36685" x="3576638" y="4579938"/>
          <p14:tracePt t="36691" x="3525838" y="4605338"/>
          <p14:tracePt t="36703" x="3467100" y="4640263"/>
          <p14:tracePt t="36707" x="3389313" y="4673600"/>
          <p14:tracePt t="36717" x="3287713" y="4733925"/>
          <p14:tracePt t="36723" x="3194050" y="4767263"/>
          <p14:tracePt t="36732" x="3092450" y="4810125"/>
          <p14:tracePt t="36739" x="2998788" y="4835525"/>
          <p14:tracePt t="36748" x="2922588" y="4886325"/>
          <p14:tracePt t="36755" x="2879725" y="4903788"/>
          <p14:tracePt t="36764" x="2828925" y="4929188"/>
          <p14:tracePt t="36771" x="2770188" y="4954588"/>
          <p14:tracePt t="36779" x="2719388" y="4987925"/>
          <p14:tracePt t="36787" x="2668588" y="5013325"/>
          <p14:tracePt t="36795" x="2641600" y="5056188"/>
          <p14:tracePt t="36803" x="2625725" y="5081588"/>
          <p14:tracePt t="36811" x="2565400" y="5106988"/>
          <p14:tracePt t="36819" x="2540000" y="5124450"/>
          <p14:tracePt t="36827" x="2514600" y="5167313"/>
          <p14:tracePt t="36835" x="2497138" y="5183188"/>
          <p14:tracePt t="36843" x="2481263" y="5208588"/>
          <p14:tracePt t="36852" x="2471738" y="5251450"/>
          <p14:tracePt t="36859" x="2455863" y="5268913"/>
          <p14:tracePt t="36868" x="2446338" y="5268913"/>
          <p14:tracePt t="36875" x="2438400" y="5276850"/>
          <p14:tracePt t="36889" x="2430463" y="5276850"/>
          <p14:tracePt t="36898" x="2405063" y="5286375"/>
          <p14:tracePt t="36901" x="2387600" y="5294313"/>
          <p14:tracePt t="36907" x="2370138" y="5302250"/>
          <p14:tracePt t="36917" x="2362200" y="5319713"/>
          <p14:tracePt t="36923" x="2336800" y="5319713"/>
          <p14:tracePt t="36931" x="2319338" y="5319713"/>
          <p14:tracePt t="36939" x="2276475" y="5345113"/>
          <p14:tracePt t="36951" x="2260600" y="5345113"/>
          <p14:tracePt t="36955" x="2243138" y="5362575"/>
          <p14:tracePt t="36963" x="2217738" y="5370513"/>
          <p14:tracePt t="36971" x="2192338" y="5380038"/>
          <p14:tracePt t="36979" x="2166938" y="5387975"/>
          <p14:tracePt t="36987" x="2157413" y="5395913"/>
          <p14:tracePt t="36995" x="2149475" y="5405438"/>
          <p14:tracePt t="37003" x="2141538" y="5413375"/>
          <p14:tracePt t="37035" x="2132013" y="5413375"/>
          <p14:tracePt t="37043" x="2124075" y="5413375"/>
          <p14:tracePt t="37059" x="2116138" y="5413375"/>
          <p14:tracePt t="37070" x="2106613" y="5413375"/>
          <p14:tracePt t="37075" x="2081213" y="5413375"/>
          <p14:tracePt t="37084" x="2073275" y="5413375"/>
          <p14:tracePt t="37091" x="2038350" y="5421313"/>
          <p14:tracePt t="37100" x="2022475" y="5421313"/>
          <p14:tracePt t="37107" x="2005013" y="5430838"/>
          <p14:tracePt t="37117" x="1997075" y="5430838"/>
          <p14:tracePt t="37123" x="1979613" y="5438775"/>
          <p14:tracePt t="37132" x="1971675" y="5438775"/>
          <p14:tracePt t="37139" x="1954213" y="5438775"/>
          <p14:tracePt t="37155" x="1936750" y="5446713"/>
          <p14:tracePt t="37171" x="1920875" y="5456238"/>
          <p14:tracePt t="37179" x="1903413" y="5456238"/>
          <p14:tracePt t="37187" x="1878013" y="5456238"/>
          <p14:tracePt t="37195" x="1852613" y="5456238"/>
          <p14:tracePt t="37203" x="1809750" y="5456238"/>
          <p14:tracePt t="37211" x="1792288" y="5456238"/>
          <p14:tracePt t="37219" x="1784350" y="5456238"/>
          <p14:tracePt t="37227" x="1758950" y="5456238"/>
          <p14:tracePt t="37235" x="1733550" y="5456238"/>
          <p14:tracePt t="37243" x="1724025" y="5456238"/>
          <p14:tracePt t="37252" x="1682750" y="5456238"/>
          <p14:tracePt t="37259" x="1665288" y="5456238"/>
          <p14:tracePt t="37271" x="1657350" y="5456238"/>
          <p14:tracePt t="37275" x="1631950" y="5456238"/>
          <p14:tracePt t="37284" x="1606550" y="5456238"/>
          <p14:tracePt t="37291" x="1597025" y="5464175"/>
          <p14:tracePt t="37300" x="1554163" y="5464175"/>
          <p14:tracePt t="37307" x="1520825" y="5464175"/>
          <p14:tracePt t="37316" x="1503363" y="5472113"/>
          <p14:tracePt t="37323" x="1495425" y="5472113"/>
          <p14:tracePt t="37332" x="1462088" y="5472113"/>
          <p14:tracePt t="37339" x="1435100" y="5472113"/>
          <p14:tracePt t="37348" x="1419225" y="5472113"/>
          <p14:tracePt t="37355" x="1393825" y="5472113"/>
          <p14:tracePt t="37364" x="1368425" y="5472113"/>
          <p14:tracePt t="37371" x="1358900" y="5472113"/>
          <p14:tracePt t="37379" x="1317625" y="5472113"/>
          <p14:tracePt t="37387" x="1290638" y="5464175"/>
          <p14:tracePt t="37395" x="1249363" y="5456238"/>
          <p14:tracePt t="37403" x="1181100" y="5438775"/>
          <p14:tracePt t="37411" x="1138238" y="5430838"/>
          <p14:tracePt t="37419" x="1087438" y="5413375"/>
          <p14:tracePt t="37427" x="1069975" y="5395913"/>
          <p14:tracePt t="37435" x="1054100" y="5387975"/>
          <p14:tracePt t="37443" x="1044575" y="5370513"/>
          <p14:tracePt t="37451" x="1036638" y="5362575"/>
          <p14:tracePt t="37468" x="1036638" y="5345113"/>
          <p14:tracePt t="37475" x="1036638" y="5319713"/>
          <p14:tracePt t="37484" x="1036638" y="5311775"/>
          <p14:tracePt t="37491" x="1036638" y="5294313"/>
          <p14:tracePt t="37500" x="1036638" y="5286375"/>
          <p14:tracePt t="37507" x="1036638" y="5268913"/>
          <p14:tracePt t="37516" x="1036638" y="5251450"/>
          <p14:tracePt t="37523" x="1036638" y="5226050"/>
          <p14:tracePt t="37531" x="1036638" y="5200650"/>
          <p14:tracePt t="37539" x="1036638" y="5175250"/>
          <p14:tracePt t="37547" x="1044575" y="5141913"/>
          <p14:tracePt t="37555" x="1062038" y="5132388"/>
          <p14:tracePt t="37564" x="1079500" y="5099050"/>
          <p14:tracePt t="37571" x="1095375" y="5064125"/>
          <p14:tracePt t="37579" x="1120775" y="5038725"/>
          <p14:tracePt t="37587" x="1147763" y="4997450"/>
          <p14:tracePt t="37595" x="1189038" y="4979988"/>
          <p14:tracePt t="37603" x="1206500" y="4962525"/>
          <p14:tracePt t="37611" x="1239838" y="4937125"/>
          <p14:tracePt t="37619" x="1300163" y="4937125"/>
          <p14:tracePt t="37627" x="1343025" y="4911725"/>
          <p14:tracePt t="37638" x="1368425" y="4911725"/>
          <p14:tracePt t="37643" x="1409700" y="4903788"/>
          <p14:tracePt t="37652" x="1470025" y="4903788"/>
          <p14:tracePt t="37659" x="1528763" y="4894263"/>
          <p14:tracePt t="37668" x="1571625" y="4894263"/>
          <p14:tracePt t="37675" x="1647825" y="4894263"/>
          <p14:tracePt t="37685" x="1665288" y="4894263"/>
          <p14:tracePt t="37691" x="1724025" y="4894263"/>
          <p14:tracePt t="37700" x="1792288" y="4894263"/>
          <p14:tracePt t="37707" x="1827213" y="4894263"/>
          <p14:tracePt t="37716" x="1860550" y="4894263"/>
          <p14:tracePt t="37732" x="1878013" y="4894263"/>
          <p14:tracePt t="37739" x="1885950" y="4894263"/>
          <p14:tracePt t="37748" x="1920875" y="4903788"/>
          <p14:tracePt t="37755" x="1920875" y="4911725"/>
          <p14:tracePt t="37771" x="1936750" y="4929188"/>
          <p14:tracePt t="37779" x="1962150" y="4937125"/>
          <p14:tracePt t="37795" x="1979613" y="4954588"/>
          <p14:tracePt t="37803" x="1997075" y="4962525"/>
          <p14:tracePt t="37824" x="2005013" y="4972050"/>
          <p14:tracePt t="37827" x="2030413" y="4979988"/>
          <p14:tracePt t="37835" x="2047875" y="5005388"/>
          <p14:tracePt t="37843" x="2073275" y="5030788"/>
          <p14:tracePt t="37853" x="2106613" y="5048250"/>
          <p14:tracePt t="37860" x="2141538" y="5056188"/>
          <p14:tracePt t="37868" x="2174875" y="5073650"/>
          <p14:tracePt t="37875" x="2192338" y="5091113"/>
          <p14:tracePt t="37886" x="2200275" y="5106988"/>
          <p14:tracePt t="37891" x="2208213" y="5116513"/>
          <p14:tracePt t="37900" x="2225675" y="5141913"/>
          <p14:tracePt t="37907" x="2235200" y="5175250"/>
          <p14:tracePt t="37918" x="2243138" y="5192713"/>
          <p14:tracePt t="37924" x="2260600" y="5226050"/>
          <p14:tracePt t="37931" x="2276475" y="5260975"/>
          <p14:tracePt t="37939" x="2286000" y="5286375"/>
          <p14:tracePt t="37949" x="2293938" y="5311775"/>
          <p14:tracePt t="37955" x="2311400" y="5337175"/>
          <p14:tracePt t="37964" x="2311400" y="5362575"/>
          <p14:tracePt t="37971" x="2311400" y="5395913"/>
          <p14:tracePt t="37981" x="2311400" y="5421313"/>
          <p14:tracePt t="37988" x="2311400" y="5446713"/>
          <p14:tracePt t="37995" x="2311400" y="5472113"/>
          <p14:tracePt t="38007" x="2311400" y="5481638"/>
          <p14:tracePt t="38011" x="2311400" y="5514975"/>
          <p14:tracePt t="38027" x="2311400" y="5540375"/>
          <p14:tracePt t="38043" x="2311400" y="5549900"/>
          <p14:tracePt t="38059" x="2311400" y="5565775"/>
          <p14:tracePt t="38075" x="2311400" y="5575300"/>
          <p14:tracePt t="38084" x="2301875" y="5583238"/>
          <p14:tracePt t="38100" x="2286000" y="5591175"/>
          <p14:tracePt t="38107" x="2260600" y="5600700"/>
          <p14:tracePt t="38117" x="2243138" y="5600700"/>
          <p14:tracePt t="38123" x="2225675" y="5600700"/>
          <p14:tracePt t="38131" x="2182813" y="5600700"/>
          <p14:tracePt t="38150" x="2141538" y="5600700"/>
          <p14:tracePt t="38156" x="2106613" y="5600700"/>
          <p14:tracePt t="38165" x="2073275" y="5600700"/>
          <p14:tracePt t="38172" x="2047875" y="5600700"/>
          <p14:tracePt t="38182" x="2030413" y="5608638"/>
          <p14:tracePt t="38188" x="2022475" y="5608638"/>
          <p14:tracePt t="38197" x="2005013" y="5608638"/>
          <p14:tracePt t="38204" x="1997075" y="5608638"/>
          <p14:tracePt t="38212" x="1987550" y="5608638"/>
          <p14:tracePt t="38220" x="1979613" y="5608638"/>
          <p14:tracePt t="38228" x="1971675" y="5608638"/>
          <p14:tracePt t="38236" x="1962150" y="5608638"/>
          <p14:tracePt t="38252" x="1946275" y="5608638"/>
          <p14:tracePt t="38260" x="1936750" y="5608638"/>
          <p14:tracePt t="38268" x="1928813" y="5608638"/>
          <p14:tracePt t="38276" x="1920875" y="5608638"/>
          <p14:tracePt t="38285" x="1911350" y="5600700"/>
          <p14:tracePt t="38596" x="1911350" y="5608638"/>
          <p14:tracePt t="38612" x="1928813" y="5608638"/>
          <p14:tracePt t="38628" x="1946275" y="5608638"/>
          <p14:tracePt t="38640" x="1962150" y="5608638"/>
          <p14:tracePt t="38644" x="1979613" y="5608638"/>
          <p14:tracePt t="38652" x="2012950" y="5608638"/>
          <p14:tracePt t="38660" x="2047875" y="5608638"/>
          <p14:tracePt t="38668" x="2116138" y="5608638"/>
          <p14:tracePt t="38676" x="2157413" y="5608638"/>
          <p14:tracePt t="38684" x="2200275" y="5608638"/>
          <p14:tracePt t="38692" x="2243138" y="5608638"/>
          <p14:tracePt t="38700" x="2276475" y="5608638"/>
          <p14:tracePt t="38708" x="2319338" y="5608638"/>
          <p14:tracePt t="38717" x="2379663" y="5608638"/>
          <p14:tracePt t="38724" x="2405063" y="5608638"/>
          <p14:tracePt t="38733" x="2471738" y="5608638"/>
          <p14:tracePt t="38740" x="2549525" y="5608638"/>
          <p14:tracePt t="38749" x="2600325" y="5608638"/>
          <p14:tracePt t="38756" x="2676525" y="5608638"/>
          <p14:tracePt t="38765" x="2701925" y="5608638"/>
          <p14:tracePt t="38772" x="2744788" y="5608638"/>
          <p14:tracePt t="38781" x="2760663" y="5608638"/>
          <p14:tracePt t="38788" x="2778125" y="5608638"/>
          <p14:tracePt t="38812" x="2795588" y="5608638"/>
          <p14:tracePt t="38820" x="2803525" y="5608638"/>
          <p14:tracePt t="38828" x="2820988" y="5608638"/>
          <p14:tracePt t="38836" x="2846388" y="5608638"/>
          <p14:tracePt t="38844" x="2854325" y="5608638"/>
          <p14:tracePt t="38852" x="2871788" y="5608638"/>
          <p14:tracePt t="38860" x="2897188" y="5608638"/>
          <p14:tracePt t="38892" x="2905125" y="5608638"/>
          <p14:tracePt t="38932" x="2914650" y="5608638"/>
          <p14:tracePt t="39300" x="2905125" y="5608638"/>
          <p14:tracePt t="39308" x="2897188" y="5608638"/>
          <p14:tracePt t="39317" x="2879725" y="5608638"/>
          <p14:tracePt t="39324" x="2871788" y="5608638"/>
          <p14:tracePt t="39333" x="2854325" y="5608638"/>
          <p14:tracePt t="39340" x="2828925" y="5608638"/>
          <p14:tracePt t="39349" x="2820988" y="5608638"/>
          <p14:tracePt t="39356" x="2803525" y="5608638"/>
          <p14:tracePt t="39365" x="2786063" y="5608638"/>
          <p14:tracePt t="39372" x="2778125" y="5608638"/>
          <p14:tracePt t="39381" x="2770188" y="5608638"/>
          <p14:tracePt t="39452" x="2760663" y="5608638"/>
          <p14:tracePt t="39468" x="2744788" y="5591175"/>
          <p14:tracePt t="39476" x="2709863" y="5583238"/>
          <p14:tracePt t="39484" x="2701925" y="5565775"/>
          <p14:tracePt t="39492" x="2684463" y="5557838"/>
          <p14:tracePt t="39500" x="2651125" y="5557838"/>
          <p14:tracePt t="39508" x="2625725" y="5540375"/>
          <p14:tracePt t="39517" x="2608263" y="5540375"/>
          <p14:tracePt t="39524" x="2574925" y="5524500"/>
          <p14:tracePt t="39540" x="2557463" y="5514975"/>
          <p14:tracePt t="39550" x="2549525" y="5507038"/>
          <p14:tracePt t="39556" x="2549525" y="5497513"/>
          <p14:tracePt t="39564" x="2540000" y="5489575"/>
          <p14:tracePt t="39572" x="2532063" y="5472113"/>
          <p14:tracePt t="39581" x="2524125" y="5438775"/>
          <p14:tracePt t="39588" x="2524125" y="5421313"/>
          <p14:tracePt t="39597" x="2506663" y="5387975"/>
          <p14:tracePt t="39612" x="2497138" y="5337175"/>
          <p14:tracePt t="39620" x="2497138" y="5327650"/>
          <p14:tracePt t="39628" x="2497138" y="5294313"/>
          <p14:tracePt t="39636" x="2497138" y="5276850"/>
          <p14:tracePt t="39644" x="2497138" y="5268913"/>
          <p14:tracePt t="39652" x="2497138" y="5251450"/>
          <p14:tracePt t="39660" x="2497138" y="5226050"/>
          <p14:tracePt t="39668" x="2497138" y="5208588"/>
          <p14:tracePt t="39684" x="2497138" y="5167313"/>
          <p14:tracePt t="39692" x="2497138" y="5141913"/>
          <p14:tracePt t="39700" x="2524125" y="5116513"/>
          <p14:tracePt t="39708" x="2557463" y="5106988"/>
          <p14:tracePt t="39717" x="2590800" y="5099050"/>
          <p14:tracePt t="39724" x="2616200" y="5091113"/>
          <p14:tracePt t="39733" x="2625725" y="5081588"/>
          <p14:tracePt t="39740" x="2659063" y="5073650"/>
          <p14:tracePt t="39749" x="2693988" y="5073650"/>
          <p14:tracePt t="39756" x="2735263" y="5073650"/>
          <p14:tracePt t="39764" x="2778125" y="5064125"/>
          <p14:tracePt t="39772" x="2838450" y="5064125"/>
          <p14:tracePt t="39781" x="2879725" y="5064125"/>
          <p14:tracePt t="39788" x="2914650" y="5064125"/>
          <p14:tracePt t="39797" x="2940050" y="5064125"/>
          <p14:tracePt t="39804" x="2982913" y="5064125"/>
          <p14:tracePt t="39812" x="3008313" y="5064125"/>
          <p14:tracePt t="39820" x="3041650" y="5064125"/>
          <p14:tracePt t="39828" x="3084513" y="5064125"/>
          <p14:tracePt t="39836" x="3109913" y="5064125"/>
          <p14:tracePt t="39844" x="3186113" y="5064125"/>
          <p14:tracePt t="39852" x="3228975" y="5064125"/>
          <p14:tracePt t="39860" x="3279775" y="5081588"/>
          <p14:tracePt t="39868" x="3305175" y="5091113"/>
          <p14:tracePt t="39876" x="3355975" y="5106988"/>
          <p14:tracePt t="39884" x="3381375" y="5116513"/>
          <p14:tracePt t="39902" x="3406775" y="5132388"/>
          <p14:tracePt t="39908" x="3414713" y="5132388"/>
          <p14:tracePt t="39917" x="3441700" y="5141913"/>
          <p14:tracePt t="39924" x="3449638" y="5149850"/>
          <p14:tracePt t="39933" x="3457575" y="5157788"/>
          <p14:tracePt t="39940" x="3475038" y="5157788"/>
          <p14:tracePt t="39949" x="3475038" y="5167313"/>
          <p14:tracePt t="39956" x="3482975" y="5167313"/>
          <p14:tracePt t="39968" x="3492500" y="5175250"/>
          <p14:tracePt t="39973" x="3492500" y="5183188"/>
          <p14:tracePt t="39980" x="3500438" y="5183188"/>
          <p14:tracePt t="39988" x="3517900" y="5183188"/>
          <p14:tracePt t="39998" x="3525838" y="5200650"/>
          <p14:tracePt t="40004" x="3551238" y="5218113"/>
          <p14:tracePt t="40012" x="3568700" y="5226050"/>
          <p14:tracePt t="40020" x="3576638" y="5243513"/>
          <p14:tracePt t="40028" x="3586163" y="5251450"/>
          <p14:tracePt t="40037" x="3602038" y="5302250"/>
          <p14:tracePt t="40044" x="3611563" y="5311775"/>
          <p14:tracePt t="40052" x="3627438" y="5337175"/>
          <p14:tracePt t="40060" x="3644900" y="5345113"/>
          <p14:tracePt t="40068" x="3662363" y="5370513"/>
          <p14:tracePt t="40076" x="3670300" y="5380038"/>
          <p14:tracePt t="40088" x="3687763" y="5387975"/>
          <p14:tracePt t="40092" x="3687763" y="5395913"/>
          <p14:tracePt t="40133" x="3687763" y="5405438"/>
          <p14:tracePt t="40149" x="3687763" y="5421313"/>
          <p14:tracePt t="40156" x="3687763" y="5430838"/>
          <p14:tracePt t="40166" x="3687763" y="5438775"/>
          <p14:tracePt t="40172" x="3687763" y="5446713"/>
          <p14:tracePt t="40181" x="3687763" y="5456238"/>
          <p14:tracePt t="40188" x="3687763" y="5464175"/>
          <p14:tracePt t="40204" x="3687763" y="5472113"/>
          <p14:tracePt t="40221" x="3687763" y="5481638"/>
          <p14:tracePt t="40237" x="3687763" y="5489575"/>
          <p14:tracePt t="40245" x="3687763" y="5497513"/>
          <p14:tracePt t="40253" x="3687763" y="5507038"/>
          <p14:tracePt t="40261" x="3687763" y="5524500"/>
          <p14:tracePt t="40269" x="3687763" y="5532438"/>
          <p14:tracePt t="40277" x="3678238" y="5540375"/>
          <p14:tracePt t="40293" x="3662363" y="5540375"/>
          <p14:tracePt t="40301" x="3662363" y="5549900"/>
          <p14:tracePt t="40309" x="3644900" y="5557838"/>
          <p14:tracePt t="40317" x="3619500" y="5557838"/>
          <p14:tracePt t="40325" x="3611563" y="5557838"/>
          <p14:tracePt t="40334" x="3568700" y="5557838"/>
          <p14:tracePt t="40341" x="3551238" y="5557838"/>
          <p14:tracePt t="40350" x="3533775" y="5557838"/>
          <p14:tracePt t="40357" x="3517900" y="5557838"/>
          <p14:tracePt t="40366" x="3500438" y="5557838"/>
          <p14:tracePt t="40373" x="3492500" y="5557838"/>
          <p14:tracePt t="40381" x="3467100" y="5557838"/>
          <p14:tracePt t="40389" x="3441700" y="5557838"/>
          <p14:tracePt t="40401" x="3432175" y="5557838"/>
          <p14:tracePt t="40405" x="3414713" y="5557838"/>
          <p14:tracePt t="40414" x="3398838" y="5557838"/>
          <p14:tracePt t="40421" x="3373438" y="5557838"/>
          <p14:tracePt t="40432" x="3355975" y="5557838"/>
          <p14:tracePt t="40437" x="3338513" y="5557838"/>
          <p14:tracePt t="40445" x="3305175" y="5557838"/>
          <p14:tracePt t="40453" x="3287713" y="5557838"/>
          <p14:tracePt t="40463" x="3262313" y="5557838"/>
          <p14:tracePt t="40469" x="3244850" y="5557838"/>
          <p14:tracePt t="40477" x="3219450" y="5557838"/>
          <p14:tracePt t="40485" x="3186113" y="5549900"/>
          <p14:tracePt t="40501" x="3160713" y="5540375"/>
          <p14:tracePt t="40509" x="3135313" y="5524500"/>
          <p14:tracePt t="40525" x="3127375" y="5524500"/>
          <p14:tracePt t="40534" x="3109913" y="5514975"/>
          <p14:tracePt t="40550" x="3100388" y="5514975"/>
          <p14:tracePt t="40566" x="3092450" y="5514975"/>
          <p14:tracePt t="40573" x="3074988" y="5514975"/>
          <p14:tracePt t="40645" x="3067050" y="5507038"/>
          <p14:tracePt t="41285" x="3084513" y="5514975"/>
          <p14:tracePt t="41301" x="3092450" y="5524500"/>
          <p14:tracePt t="41309" x="3100388" y="5532438"/>
          <p14:tracePt t="41317" x="3117850" y="5540375"/>
          <p14:tracePt t="41327" x="3135313" y="5540375"/>
          <p14:tracePt t="41333" x="3152775" y="5549900"/>
          <p14:tracePt t="41341" x="3211513" y="5549900"/>
          <p14:tracePt t="41350" x="3270250" y="5549900"/>
          <p14:tracePt t="41360" x="3363913" y="5549900"/>
          <p14:tracePt t="41366" x="3441700" y="5549900"/>
          <p14:tracePt t="41373" x="3492500" y="5549900"/>
          <p14:tracePt t="41381" x="3619500" y="5565775"/>
          <p14:tracePt t="41389" x="3738563" y="5565775"/>
          <p14:tracePt t="41399" x="3848100" y="5575300"/>
          <p14:tracePt t="41405" x="3925888" y="5583238"/>
          <p14:tracePt t="41414" x="3992563" y="5600700"/>
          <p14:tracePt t="41421" x="4044950" y="5600700"/>
          <p14:tracePt t="41430" x="4111625" y="5600700"/>
          <p14:tracePt t="41437" x="4137025" y="5608638"/>
          <p14:tracePt t="41445" x="4171950" y="5608638"/>
          <p14:tracePt t="41453" x="4187825" y="5608638"/>
          <p14:tracePt t="41461" x="4214813" y="5608638"/>
          <p14:tracePt t="41469" x="4256088" y="5608638"/>
          <p14:tracePt t="41477" x="4273550" y="5608638"/>
          <p14:tracePt t="41485" x="4298950" y="5608638"/>
          <p14:tracePt t="41493" x="4306888" y="5608638"/>
          <p14:tracePt t="41501" x="4316413" y="5608638"/>
          <p14:tracePt t="41517" x="4324350" y="5608638"/>
          <p14:tracePt t="41525" x="4332288" y="5608638"/>
          <p14:tracePt t="41549" x="4349750" y="5608638"/>
          <p14:tracePt t="41557" x="4367213" y="5608638"/>
          <p14:tracePt t="41573" x="4384675" y="5608638"/>
          <p14:tracePt t="41582" x="4392613" y="5608638"/>
          <p14:tracePt t="41589" x="4418013" y="5608638"/>
          <p14:tracePt t="41602" x="4443413" y="5608638"/>
          <p14:tracePt t="41614" x="4476750" y="5616575"/>
          <p14:tracePt t="41685" x="4468813" y="5616575"/>
          <p14:tracePt t="41695" x="4451350" y="5616575"/>
          <p14:tracePt t="41701" x="4410075" y="5600700"/>
          <p14:tracePt t="41711" x="4375150" y="5600700"/>
          <p14:tracePt t="41717" x="4324350" y="5583238"/>
          <p14:tracePt t="41731" x="4273550" y="5565775"/>
          <p14:tracePt t="41734" x="4214813" y="5557838"/>
          <p14:tracePt t="41741" x="4179888" y="5540375"/>
          <p14:tracePt t="41750" x="4111625" y="5507038"/>
          <p14:tracePt t="41758" x="4086225" y="5497513"/>
          <p14:tracePt t="41766" x="4052888" y="5489575"/>
          <p14:tracePt t="41774" x="4027488" y="5481638"/>
          <p14:tracePt t="41782" x="4002088" y="5472113"/>
          <p14:tracePt t="41793" x="3976688" y="5446713"/>
          <p14:tracePt t="41798" x="3976688" y="5438775"/>
          <p14:tracePt t="41813" x="3967163" y="5430838"/>
          <p14:tracePt t="41821" x="3951288" y="5430838"/>
          <p14:tracePt t="41830" x="3941763" y="5413375"/>
          <p14:tracePt t="41837" x="3908425" y="5370513"/>
          <p14:tracePt t="41845" x="3900488" y="5362575"/>
          <p14:tracePt t="41853" x="3873500" y="5337175"/>
          <p14:tracePt t="41861" x="3857625" y="5302250"/>
          <p14:tracePt t="41869" x="3848100" y="5268913"/>
          <p14:tracePt t="41877" x="3848100" y="5235575"/>
          <p14:tracePt t="41885" x="3848100" y="5208588"/>
          <p14:tracePt t="41893" x="3848100" y="5183188"/>
          <p14:tracePt t="41901" x="3848100" y="5149850"/>
          <p14:tracePt t="41914" x="3848100" y="5116513"/>
          <p14:tracePt t="41917" x="3848100" y="5073650"/>
          <p14:tracePt t="41925" x="3865563" y="5038725"/>
          <p14:tracePt t="41933" x="3916363" y="4987925"/>
          <p14:tracePt t="41941" x="3967163" y="4919663"/>
          <p14:tracePt t="41950" x="4002088" y="4903788"/>
          <p14:tracePt t="41957" x="4027488" y="4878388"/>
          <p14:tracePt t="41966" x="4086225" y="4868863"/>
          <p14:tracePt t="41973" x="4111625" y="4860925"/>
          <p14:tracePt t="41983" x="4146550" y="4860925"/>
          <p14:tracePt t="41989" x="4187825" y="4860925"/>
          <p14:tracePt t="41999" x="4248150" y="4860925"/>
          <p14:tracePt t="42005" x="4291013" y="4860925"/>
          <p14:tracePt t="42014" x="4392613" y="4868863"/>
          <p14:tracePt t="42022" x="4435475" y="4878388"/>
          <p14:tracePt t="42030" x="4519613" y="4894263"/>
          <p14:tracePt t="42037" x="4613275" y="4919663"/>
          <p14:tracePt t="42045" x="4689475" y="4954588"/>
          <p14:tracePt t="42053" x="4791075" y="4972050"/>
          <p14:tracePt t="42061" x="4859338" y="4987925"/>
          <p14:tracePt t="42069" x="4935538" y="4997450"/>
          <p14:tracePt t="42077" x="4995863" y="4997450"/>
          <p14:tracePt t="42086" x="5013325" y="5005388"/>
          <p14:tracePt t="42093" x="5046663" y="5013325"/>
          <p14:tracePt t="42101" x="5072063" y="5022850"/>
          <p14:tracePt t="42127" x="5089525" y="5030788"/>
          <p14:tracePt t="42133" x="5089525" y="5038725"/>
          <p14:tracePt t="42141" x="5106988" y="5056188"/>
          <p14:tracePt t="42151" x="5106988" y="5081588"/>
          <p14:tracePt t="42161" x="5106988" y="5116513"/>
          <p14:tracePt t="42166" x="5114925" y="5149850"/>
          <p14:tracePt t="42173" x="5114925" y="5175250"/>
          <p14:tracePt t="42182" x="5114925" y="5226050"/>
          <p14:tracePt t="42190" x="5114925" y="5251450"/>
          <p14:tracePt t="42198" x="5114925" y="5268913"/>
          <p14:tracePt t="42205" x="5114925" y="5286375"/>
          <p14:tracePt t="42215" x="5114925" y="5302250"/>
          <p14:tracePt t="42221" x="5114925" y="5311775"/>
          <p14:tracePt t="42230" x="5114925" y="5327650"/>
          <p14:tracePt t="42237" x="5114925" y="5362575"/>
          <p14:tracePt t="42245" x="5114925" y="5380038"/>
          <p14:tracePt t="42253" x="5114925" y="5395913"/>
          <p14:tracePt t="42261" x="5114925" y="5405438"/>
          <p14:tracePt t="42269" x="5114925" y="5421313"/>
          <p14:tracePt t="42278" x="5114925" y="5430838"/>
          <p14:tracePt t="42286" x="5114925" y="5438775"/>
          <p14:tracePt t="42294" x="5097463" y="5456238"/>
          <p14:tracePt t="42302" x="5097463" y="5472113"/>
          <p14:tracePt t="42310" x="5054600" y="5497513"/>
          <p14:tracePt t="42318" x="5046663" y="5514975"/>
          <p14:tracePt t="42327" x="5021263" y="5524500"/>
          <p14:tracePt t="42334" x="4995863" y="5540375"/>
          <p14:tracePt t="42342" x="4962525" y="5549900"/>
          <p14:tracePt t="42350" x="4919663" y="5575300"/>
          <p14:tracePt t="42363" x="4876800" y="5591175"/>
          <p14:tracePt t="42367" x="4833938" y="5600700"/>
          <p14:tracePt t="42374" x="4775200" y="5626100"/>
          <p14:tracePt t="42383" x="4724400" y="5641975"/>
          <p14:tracePt t="42390" x="4681538" y="5651500"/>
          <p14:tracePt t="42399" x="4595813" y="5659438"/>
          <p14:tracePt t="42406" x="4537075" y="5659438"/>
          <p14:tracePt t="42416" x="4476750" y="5659438"/>
          <p14:tracePt t="42422" x="4418013" y="5659438"/>
          <p14:tracePt t="42432" x="4384675" y="5651500"/>
          <p14:tracePt t="42438" x="4332288" y="5634038"/>
          <p14:tracePt t="42446" x="4298950" y="5608638"/>
          <p14:tracePt t="42454" x="4256088" y="5591175"/>
          <p14:tracePt t="42463" x="4240213" y="5583238"/>
          <p14:tracePt t="42470" x="4222750" y="5583238"/>
          <p14:tracePt t="42478" x="4205288" y="5575300"/>
          <p14:tracePt t="42486" x="4197350" y="5565775"/>
          <p14:tracePt t="42746" x="4197350" y="5583238"/>
          <p14:tracePt t="42766" x="4197350" y="5591175"/>
          <p14:tracePt t="42790" x="4197350" y="5608638"/>
          <p14:tracePt t="42799" x="4230688" y="5608638"/>
          <p14:tracePt t="42806" x="4291013" y="5608638"/>
          <p14:tracePt t="42816" x="4359275" y="5608638"/>
          <p14:tracePt t="42822" x="4468813" y="5608638"/>
          <p14:tracePt t="42831" x="4554538" y="5608638"/>
          <p14:tracePt t="42838" x="4656138" y="5608638"/>
          <p14:tracePt t="42847" x="4808538" y="5608638"/>
          <p14:tracePt t="42854" x="4978400" y="5608638"/>
          <p14:tracePt t="42864" x="5132388" y="5608638"/>
          <p14:tracePt t="42870" x="5259388" y="5608638"/>
          <p14:tracePt t="42881" x="5378450" y="5608638"/>
          <p14:tracePt t="42886" x="5487988" y="5608638"/>
          <p14:tracePt t="42894" x="5556250" y="5608638"/>
          <p14:tracePt t="42902" x="5641975" y="5608638"/>
          <p14:tracePt t="42910" x="5700713" y="5608638"/>
          <p14:tracePt t="42918" x="5768975" y="5608638"/>
          <p14:tracePt t="42930" x="5819775" y="5608638"/>
          <p14:tracePt t="42934" x="5862638" y="5608638"/>
          <p14:tracePt t="42942" x="5880100" y="5608638"/>
          <p14:tracePt t="42950" x="5921375" y="5608638"/>
          <p14:tracePt t="42958" x="5972175" y="5608638"/>
          <p14:tracePt t="42967" x="5989638" y="5608638"/>
          <p14:tracePt t="42974" x="6024563" y="5626100"/>
          <p14:tracePt t="42983" x="6049963" y="5634038"/>
          <p14:tracePt t="42990" x="6065838" y="5641975"/>
          <p14:tracePt t="42999" x="6075363" y="5641975"/>
          <p14:tracePt t="43006" x="6083300" y="5641975"/>
          <p14:tracePt t="43150" x="6075363" y="5641975"/>
          <p14:tracePt t="43158" x="6049963" y="5634038"/>
          <p14:tracePt t="43166" x="6032500" y="5616575"/>
          <p14:tracePt t="43179" x="6015038" y="5608638"/>
          <p14:tracePt t="43183" x="5997575" y="5600700"/>
          <p14:tracePt t="43190" x="5981700" y="5591175"/>
          <p14:tracePt t="43199" x="5956300" y="5583238"/>
          <p14:tracePt t="43216" x="5938838" y="5575300"/>
          <p14:tracePt t="43222" x="5895975" y="5575300"/>
          <p14:tracePt t="43231" x="5880100" y="5575300"/>
          <p14:tracePt t="43238" x="5837238" y="5575300"/>
          <p14:tracePt t="43247" x="5802313" y="5557838"/>
          <p14:tracePt t="43254" x="5735638" y="5549900"/>
          <p14:tracePt t="43263" x="5692775" y="5549900"/>
          <p14:tracePt t="43270" x="5624513" y="5532438"/>
          <p14:tracePt t="43278" x="5573713" y="5489575"/>
          <p14:tracePt t="43286" x="5538788" y="5456238"/>
          <p14:tracePt t="43294" x="5505450" y="5438775"/>
          <p14:tracePt t="43302" x="5446713" y="5421313"/>
          <p14:tracePt t="43310" x="5421313" y="5405438"/>
          <p14:tracePt t="43318" x="5386388" y="5387975"/>
          <p14:tracePt t="43326" x="5368925" y="5370513"/>
          <p14:tracePt t="43334" x="5327650" y="5362575"/>
          <p14:tracePt t="43342" x="5318125" y="5353050"/>
          <p14:tracePt t="43350" x="5302250" y="5327650"/>
          <p14:tracePt t="43358" x="5284788" y="5302250"/>
          <p14:tracePt t="43367" x="5267325" y="5268913"/>
          <p14:tracePt t="43374" x="5267325" y="5251450"/>
          <p14:tracePt t="43383" x="5267325" y="5243513"/>
          <p14:tracePt t="43390" x="5259388" y="5208588"/>
          <p14:tracePt t="43399" x="5259388" y="5175250"/>
          <p14:tracePt t="43406" x="5259388" y="5167313"/>
          <p14:tracePt t="43414" x="5259388" y="5149850"/>
          <p14:tracePt t="43422" x="5259388" y="5124450"/>
          <p14:tracePt t="43433" x="5259388" y="5116513"/>
          <p14:tracePt t="43438" x="5259388" y="5091113"/>
          <p14:tracePt t="43447" x="5259388" y="5056188"/>
          <p14:tracePt t="43454" x="5259388" y="5048250"/>
          <p14:tracePt t="43464" x="5259388" y="5022850"/>
          <p14:tracePt t="43470" x="5276850" y="5005388"/>
          <p14:tracePt t="43481" x="5310188" y="4979988"/>
          <p14:tracePt t="43486" x="5318125" y="4972050"/>
          <p14:tracePt t="43499" x="5343525" y="4954588"/>
          <p14:tracePt t="43502" x="5368925" y="4954588"/>
          <p14:tracePt t="43510" x="5403850" y="4929188"/>
          <p14:tracePt t="43518" x="5487988" y="4929188"/>
          <p14:tracePt t="43526" x="5548313" y="4929188"/>
          <p14:tracePt t="43535" x="5632450" y="4929188"/>
          <p14:tracePt t="43542" x="5692775" y="4929188"/>
          <p14:tracePt t="43550" x="5761038" y="4929188"/>
          <p14:tracePt t="43558" x="5845175" y="4929188"/>
          <p14:tracePt t="43566" x="5930900" y="4929188"/>
          <p14:tracePt t="43574" x="6015038" y="4929188"/>
          <p14:tracePt t="43583" x="6075363" y="4929188"/>
          <p14:tracePt t="43590" x="6091238" y="4929188"/>
          <p14:tracePt t="43600" x="6126163" y="4929188"/>
          <p14:tracePt t="43606" x="6142038" y="4929188"/>
          <p14:tracePt t="43615" x="6167438" y="4937125"/>
          <p14:tracePt t="43622" x="6194425" y="4937125"/>
          <p14:tracePt t="43631" x="6202363" y="4937125"/>
          <p14:tracePt t="43638" x="6261100" y="4954588"/>
          <p14:tracePt t="43647" x="6296025" y="4962525"/>
          <p14:tracePt t="43654" x="6338888" y="4972050"/>
          <p14:tracePt t="43663" x="6364288" y="4979988"/>
          <p14:tracePt t="43670" x="6430963" y="4997450"/>
          <p14:tracePt t="43678" x="6465888" y="5005388"/>
          <p14:tracePt t="43686" x="6483350" y="5038725"/>
          <p14:tracePt t="43694" x="6508750" y="5056188"/>
          <p14:tracePt t="43702" x="6508750" y="5073650"/>
          <p14:tracePt t="43710" x="6516688" y="5091113"/>
          <p14:tracePt t="43718" x="6516688" y="5106988"/>
          <p14:tracePt t="43726" x="6524625" y="5116513"/>
          <p14:tracePt t="43734" x="6550025" y="5132388"/>
          <p14:tracePt t="43742" x="6559550" y="5149850"/>
          <p14:tracePt t="43750" x="6567488" y="5167313"/>
          <p14:tracePt t="43758" x="6575425" y="5175250"/>
          <p14:tracePt t="43767" x="6584950" y="5192713"/>
          <p14:tracePt t="43774" x="6592888" y="5208588"/>
          <p14:tracePt t="43783" x="6610350" y="5235575"/>
          <p14:tracePt t="43803" x="6610350" y="5251450"/>
          <p14:tracePt t="43806" x="6610350" y="5260975"/>
          <p14:tracePt t="43815" x="6610350" y="5294313"/>
          <p14:tracePt t="43822" x="6610350" y="5319713"/>
          <p14:tracePt t="43831" x="6610350" y="5345113"/>
          <p14:tracePt t="43838" x="6610350" y="5362575"/>
          <p14:tracePt t="43848" x="6610350" y="5387975"/>
          <p14:tracePt t="43854" x="6610350" y="5395913"/>
          <p14:tracePt t="43865" x="6610350" y="5413375"/>
          <p14:tracePt t="43870" x="6610350" y="5430838"/>
          <p14:tracePt t="43880" x="6610350" y="5438775"/>
          <p14:tracePt t="43886" x="6610350" y="5456238"/>
          <p14:tracePt t="43894" x="6610350" y="5464175"/>
          <p14:tracePt t="43902" x="6610350" y="5472113"/>
          <p14:tracePt t="43910" x="6600825" y="5497513"/>
          <p14:tracePt t="43918" x="6592888" y="5524500"/>
          <p14:tracePt t="43926" x="6575425" y="5524500"/>
          <p14:tracePt t="43934" x="6550025" y="5532438"/>
          <p14:tracePt t="43942" x="6542088" y="5549900"/>
          <p14:tracePt t="43950" x="6534150" y="5549900"/>
          <p14:tracePt t="43958" x="6524625" y="5549900"/>
          <p14:tracePt t="43967" x="6499225" y="5549900"/>
          <p14:tracePt t="43974" x="6483350" y="5549900"/>
          <p14:tracePt t="43983" x="6448425" y="5565775"/>
          <p14:tracePt t="43990" x="6430963" y="5565775"/>
          <p14:tracePt t="43999" x="6405563" y="5565775"/>
          <p14:tracePt t="44006" x="6364288" y="5565775"/>
          <p14:tracePt t="44016" x="6338888" y="5583238"/>
          <p14:tracePt t="44022" x="6286500" y="5583238"/>
          <p14:tracePt t="44031" x="6227763" y="5583238"/>
          <p14:tracePt t="44038" x="6159500" y="5583238"/>
          <p14:tracePt t="44047" x="6116638" y="5583238"/>
          <p14:tracePt t="44054" x="6065838" y="5583238"/>
          <p14:tracePt t="44063" x="6015038" y="5583238"/>
          <p14:tracePt t="44070" x="5938838" y="5583238"/>
          <p14:tracePt t="44078" x="5880100" y="5583238"/>
          <p14:tracePt t="44086" x="5853113" y="5583238"/>
          <p14:tracePt t="44094" x="5794375" y="5583238"/>
          <p14:tracePt t="44102" x="5776913" y="5583238"/>
          <p14:tracePt t="44110" x="5743575" y="5575300"/>
          <p14:tracePt t="44118" x="5735638" y="5565775"/>
          <p14:tracePt t="44126" x="5718175" y="5557838"/>
          <p14:tracePt t="44135" x="5708650" y="5549900"/>
          <p14:tracePt t="44142" x="5692775" y="5540375"/>
          <p14:tracePt t="44415" x="5718175" y="5540375"/>
          <p14:tracePt t="44423" x="5751513" y="5549900"/>
          <p14:tracePt t="44432" x="5837238" y="5557838"/>
          <p14:tracePt t="44439" x="5895975" y="5557838"/>
          <p14:tracePt t="44453" x="5981700" y="5557838"/>
          <p14:tracePt t="44455" x="6126163" y="5557838"/>
          <p14:tracePt t="44463" x="6210300" y="5557838"/>
          <p14:tracePt t="44471" x="6329363" y="5557838"/>
          <p14:tracePt t="44482" x="6456363" y="5557838"/>
          <p14:tracePt t="44487" x="6618288" y="5557838"/>
          <p14:tracePt t="44496" x="6754813" y="5557838"/>
          <p14:tracePt t="44503" x="6856413" y="5557838"/>
          <p14:tracePt t="44511" x="6950075" y="5557838"/>
          <p14:tracePt t="44519" x="7043738" y="5557838"/>
          <p14:tracePt t="44527" x="7127875" y="5549900"/>
          <p14:tracePt t="44535" x="7213600" y="5524500"/>
          <p14:tracePt t="44543" x="7281863" y="5497513"/>
          <p14:tracePt t="44551" x="7373938" y="5472113"/>
          <p14:tracePt t="44559" x="7434263" y="5472113"/>
          <p14:tracePt t="44570" x="7518400" y="5472113"/>
          <p14:tracePt t="44575" x="7578725" y="5472113"/>
          <p14:tracePt t="44583" x="7612063" y="5472113"/>
          <p14:tracePt t="44591" x="7629525" y="5472113"/>
          <p14:tracePt t="44599" x="7637463" y="5472113"/>
          <p14:tracePt t="44616" x="7646988" y="5472113"/>
          <p14:tracePt t="44679" x="7621588" y="5472113"/>
          <p14:tracePt t="44687" x="7604125" y="5472113"/>
          <p14:tracePt t="44696" x="7596188" y="5472113"/>
          <p14:tracePt t="44703" x="7586663" y="5481638"/>
          <p14:tracePt t="44711" x="7578725" y="5481638"/>
          <p14:tracePt t="44719" x="7570788" y="5489575"/>
          <p14:tracePt t="44727" x="7561263" y="5497513"/>
          <p14:tracePt t="44735" x="7553325" y="5497513"/>
          <p14:tracePt t="44743" x="7545388" y="5497513"/>
          <p14:tracePt t="44751" x="7527925" y="5497513"/>
          <p14:tracePt t="44759" x="7518400" y="5497513"/>
          <p14:tracePt t="44767" x="7510463" y="5497513"/>
          <p14:tracePt t="44775" x="7493000" y="5507038"/>
          <p14:tracePt t="44783" x="7477125" y="5507038"/>
          <p14:tracePt t="44791" x="7459663" y="5507038"/>
          <p14:tracePt t="44799" x="7426325" y="5507038"/>
          <p14:tracePt t="44807" x="7391400" y="5507038"/>
          <p14:tracePt t="44816" x="7348538" y="5507038"/>
          <p14:tracePt t="44823" x="7315200" y="5507038"/>
          <p14:tracePt t="44832" x="7239000" y="5507038"/>
          <p14:tracePt t="44839" x="7213600" y="5507038"/>
          <p14:tracePt t="44848" x="7153275" y="5507038"/>
          <p14:tracePt t="44855" x="7102475" y="5507038"/>
          <p14:tracePt t="44864" x="7069138" y="5507038"/>
          <p14:tracePt t="44871" x="7018338" y="5507038"/>
          <p14:tracePt t="44882" x="6967538" y="5507038"/>
          <p14:tracePt t="44897" x="6838950" y="5481638"/>
          <p14:tracePt t="44903" x="6780213" y="5472113"/>
          <p14:tracePt t="44911" x="6729413" y="5464175"/>
          <p14:tracePt t="44919" x="6669088" y="5446713"/>
          <p14:tracePt t="44927" x="6643688" y="5446713"/>
          <p14:tracePt t="44935" x="6575425" y="5438775"/>
          <p14:tracePt t="44943" x="6550025" y="5430838"/>
          <p14:tracePt t="44951" x="6516688" y="5421313"/>
          <p14:tracePt t="44959" x="6499225" y="5395913"/>
          <p14:tracePt t="44967" x="6465888" y="5380038"/>
          <p14:tracePt t="44975" x="6448425" y="5362575"/>
          <p14:tracePt t="44983" x="6440488" y="5353050"/>
          <p14:tracePt t="44991" x="6430963" y="5337175"/>
          <p14:tracePt t="44999" x="6430963" y="5311775"/>
          <p14:tracePt t="45007" x="6430963" y="5268913"/>
          <p14:tracePt t="45019" x="6423025" y="5251450"/>
          <p14:tracePt t="45023" x="6423025" y="5192713"/>
          <p14:tracePt t="45032" x="6423025" y="5167313"/>
          <p14:tracePt t="45039" x="6423025" y="5124450"/>
          <p14:tracePt t="45047" x="6423025" y="5099050"/>
          <p14:tracePt t="45055" x="6430963" y="5056188"/>
          <p14:tracePt t="45068" x="6448425" y="5030788"/>
          <p14:tracePt t="45071" x="6483350" y="5013325"/>
          <p14:tracePt t="45079" x="6516688" y="4972050"/>
          <p14:tracePt t="45087" x="6567488" y="4954588"/>
          <p14:tracePt t="45095" x="6618288" y="4937125"/>
          <p14:tracePt t="45103" x="6678613" y="4903788"/>
          <p14:tracePt t="45111" x="6737350" y="4894263"/>
          <p14:tracePt t="45119" x="6813550" y="4868863"/>
          <p14:tracePt t="45127" x="6881813" y="4860925"/>
          <p14:tracePt t="45138" x="6958013" y="4860925"/>
          <p14:tracePt t="45143" x="7085013" y="4860925"/>
          <p14:tracePt t="45151" x="7178675" y="4860925"/>
          <p14:tracePt t="45159" x="7264400" y="4860925"/>
          <p14:tracePt t="45167" x="7383463" y="4860925"/>
          <p14:tracePt t="45175" x="7451725" y="4860925"/>
          <p14:tracePt t="45183" x="7518400" y="4860925"/>
          <p14:tracePt t="45191" x="7578725" y="4860925"/>
          <p14:tracePt t="45199" x="7621588" y="4860925"/>
          <p14:tracePt t="45207" x="7646988" y="4860925"/>
          <p14:tracePt t="45216" x="7672388" y="4860925"/>
          <p14:tracePt t="45223" x="7723188" y="4860925"/>
          <p14:tracePt t="45232" x="7756525" y="4860925"/>
          <p14:tracePt t="45239" x="7781925" y="4860925"/>
          <p14:tracePt t="45248" x="7832725" y="4868863"/>
          <p14:tracePt t="45255" x="7885113" y="4878388"/>
          <p14:tracePt t="45267" x="7900988" y="4886325"/>
          <p14:tracePt t="45271" x="7969250" y="4911725"/>
          <p14:tracePt t="45281" x="7986713" y="4911725"/>
          <p14:tracePt t="45287" x="7994650" y="4911725"/>
          <p14:tracePt t="45296" x="8020050" y="4919663"/>
          <p14:tracePt t="45303" x="8054975" y="4962525"/>
          <p14:tracePt t="45319" x="8062913" y="4962525"/>
          <p14:tracePt t="45327" x="8088313" y="4979988"/>
          <p14:tracePt t="45335" x="8088313" y="4997450"/>
          <p14:tracePt t="45343" x="8088313" y="5005388"/>
          <p14:tracePt t="45351" x="8113713" y="5030788"/>
          <p14:tracePt t="45359" x="8113713" y="5038725"/>
          <p14:tracePt t="45367" x="8113713" y="5048250"/>
          <p14:tracePt t="45375" x="8113713" y="5056188"/>
          <p14:tracePt t="45383" x="8113713" y="5081588"/>
          <p14:tracePt t="45391" x="8113713" y="5106988"/>
          <p14:tracePt t="45407" x="8113713" y="5132388"/>
          <p14:tracePt t="45416" x="8113713" y="5141913"/>
          <p14:tracePt t="45423" x="8113713" y="5157788"/>
          <p14:tracePt t="45439" x="8113713" y="5175250"/>
          <p14:tracePt t="45453" x="8105775" y="5208588"/>
          <p14:tracePt t="45455" x="8105775" y="5218113"/>
          <p14:tracePt t="45465" x="8096250" y="5243513"/>
          <p14:tracePt t="45481" x="8088313" y="5268913"/>
          <p14:tracePt t="45487" x="8080375" y="5276850"/>
          <p14:tracePt t="45496" x="8062913" y="5294313"/>
          <p14:tracePt t="45503" x="8054975" y="5311775"/>
          <p14:tracePt t="45512" x="8045450" y="5327650"/>
          <p14:tracePt t="45519" x="8037513" y="5345113"/>
          <p14:tracePt t="45528" x="8020050" y="5362575"/>
          <p14:tracePt t="45535" x="7994650" y="5387975"/>
          <p14:tracePt t="45543" x="7986713" y="5395913"/>
          <p14:tracePt t="45551" x="7969250" y="5413375"/>
          <p14:tracePt t="45559" x="7961313" y="5430838"/>
          <p14:tracePt t="45567" x="7943850" y="5446713"/>
          <p14:tracePt t="45583" x="7926388" y="5472113"/>
          <p14:tracePt t="45601" x="7910513" y="5472113"/>
          <p14:tracePt t="45607" x="7900988" y="5481638"/>
          <p14:tracePt t="45616" x="7850188" y="5497513"/>
          <p14:tracePt t="45623" x="7832725" y="5507038"/>
          <p14:tracePt t="45636" x="7799388" y="5514975"/>
          <p14:tracePt t="45639" x="7766050" y="5524500"/>
          <p14:tracePt t="45648" x="7715250" y="5532438"/>
          <p14:tracePt t="45655" x="7688263" y="5532438"/>
          <p14:tracePt t="45665" x="7662863" y="5532438"/>
          <p14:tracePt t="45671" x="7629525" y="5532438"/>
          <p14:tracePt t="45679" x="7604125" y="5532438"/>
          <p14:tracePt t="45687" x="7570788" y="5532438"/>
          <p14:tracePt t="45695" x="7553325" y="5532438"/>
          <p14:tracePt t="45727" x="7545388" y="5532438"/>
          <p14:tracePt t="45759" x="7535863" y="5532438"/>
          <p14:tracePt t="46704" x="7527925" y="5532438"/>
          <p14:tracePt t="47112" x="7518400" y="5532438"/>
          <p14:tracePt t="47120" x="7510463" y="5540375"/>
          <p14:tracePt t="47136" x="7502525" y="5549900"/>
          <p14:tracePt t="49369" x="7545388" y="5549900"/>
          <p14:tracePt t="49377" x="7596188" y="5549900"/>
          <p14:tracePt t="49385" x="7637463" y="5549900"/>
          <p14:tracePt t="49393" x="7672388" y="5549900"/>
          <p14:tracePt t="49401" x="7705725" y="5549900"/>
          <p14:tracePt t="49409" x="7740650" y="5549900"/>
          <p14:tracePt t="49417" x="7766050" y="5549900"/>
          <p14:tracePt t="49425" x="7791450" y="5557838"/>
          <p14:tracePt t="49433" x="7816850" y="5557838"/>
          <p14:tracePt t="49441" x="7859713" y="5565775"/>
          <p14:tracePt t="49449" x="7900988" y="5565775"/>
          <p14:tracePt t="49457" x="7943850" y="5565775"/>
          <p14:tracePt t="49465" x="7994650" y="5575300"/>
          <p14:tracePt t="49473" x="8045450" y="5575300"/>
          <p14:tracePt t="49481" x="8080375" y="5575300"/>
          <p14:tracePt t="49489" x="8113713" y="5575300"/>
          <p14:tracePt t="49498" x="8147050" y="5583238"/>
          <p14:tracePt t="49505" x="8189913" y="5583238"/>
          <p14:tracePt t="49514" x="8215313" y="5600700"/>
          <p14:tracePt t="49521" x="8232775" y="5600700"/>
          <p14:tracePt t="49531" x="8266113" y="5600700"/>
          <p14:tracePt t="49537" x="8308975" y="5600700"/>
          <p14:tracePt t="49547" x="8326438" y="5600700"/>
          <p14:tracePt t="49553" x="8351838" y="5600700"/>
          <p14:tracePt t="49561" x="8369300" y="5600700"/>
          <p14:tracePt t="49569" x="8377238" y="5600700"/>
          <p14:tracePt t="49579" x="8385175" y="5600700"/>
          <p14:tracePt t="49617" x="8394700" y="5600700"/>
          <p14:tracePt t="49633" x="8435975" y="5600700"/>
          <p14:tracePt t="49641" x="8453438" y="5600700"/>
          <p14:tracePt t="49649" x="8462963" y="5600700"/>
          <p14:tracePt t="49657" x="8496300" y="5600700"/>
          <p14:tracePt t="49665" x="8521700" y="5600700"/>
          <p14:tracePt t="49673" x="8539163" y="5608638"/>
          <p14:tracePt t="49681" x="8597900" y="5616575"/>
          <p14:tracePt t="49689" x="8632825" y="5616575"/>
          <p14:tracePt t="49698" x="8658225" y="5626100"/>
          <p14:tracePt t="49705" x="8691563" y="5626100"/>
          <p14:tracePt t="49714" x="8734425" y="5626100"/>
          <p14:tracePt t="49721" x="8767763" y="5626100"/>
          <p14:tracePt t="49730" x="8802688" y="5626100"/>
          <p14:tracePt t="49737" x="8861425" y="5626100"/>
          <p14:tracePt t="49745" x="8894763" y="5626100"/>
          <p14:tracePt t="49753" x="8963025" y="5626100"/>
          <p14:tracePt t="49762" x="9048750" y="5626100"/>
          <p14:tracePt t="49769" x="9091613" y="5626100"/>
          <p14:tracePt t="49778" x="9150350" y="5626100"/>
          <p14:tracePt t="49785" x="9201150" y="5626100"/>
          <p14:tracePt t="49793" x="9236075" y="5626100"/>
          <p14:tracePt t="49801" x="9277350" y="5634038"/>
          <p14:tracePt t="49809" x="9353550" y="5641975"/>
          <p14:tracePt t="49817" x="9388475" y="5641975"/>
          <p14:tracePt t="49826" x="9431338" y="5641975"/>
          <p14:tracePt t="49833" x="9482138" y="5641975"/>
          <p14:tracePt t="49841" x="9532938" y="5641975"/>
          <p14:tracePt t="49849" x="9575800" y="5641975"/>
          <p14:tracePt t="49857" x="9601200" y="5641975"/>
          <p14:tracePt t="49865" x="9659938" y="5641975"/>
          <p14:tracePt t="49873" x="9677400" y="5641975"/>
          <p14:tracePt t="49881" x="9694863" y="5641975"/>
          <p14:tracePt t="49889" x="9710738" y="5641975"/>
          <p14:tracePt t="49898" x="9720263" y="5641975"/>
          <p14:tracePt t="49905" x="9736138" y="5641975"/>
          <p14:tracePt t="49914" x="9761538" y="5641975"/>
          <p14:tracePt t="49921" x="9786938" y="5641975"/>
          <p14:tracePt t="49929" x="9821863" y="5641975"/>
          <p14:tracePt t="49937" x="9864725" y="5641975"/>
          <p14:tracePt t="49946" x="9948863" y="5641975"/>
          <p14:tracePt t="49953" x="10017125" y="5641975"/>
          <p14:tracePt t="49962" x="10136188" y="5641975"/>
          <p14:tracePt t="49969" x="10204450" y="5641975"/>
          <p14:tracePt t="49979" x="10280650" y="5641975"/>
          <p14:tracePt t="49985" x="10364788" y="5641975"/>
          <p14:tracePt t="49993" x="10390188" y="5641975"/>
          <p14:tracePt t="50001" x="10433050" y="5651500"/>
          <p14:tracePt t="50009" x="10442575" y="5651500"/>
          <p14:tracePt t="50073" x="10450513" y="5651500"/>
          <p14:tracePt t="50081" x="10458450" y="5651500"/>
          <p14:tracePt t="50098" x="10467975" y="5651500"/>
          <p14:tracePt t="50105" x="10475913" y="5651500"/>
          <p14:tracePt t="55516" x="10475913" y="5641975"/>
          <p14:tracePt t="55600" x="10475913" y="5634038"/>
          <p14:tracePt t="60566" x="10467975" y="5634038"/>
          <p14:tracePt t="60590" x="10475913" y="5634038"/>
          <p14:tracePt t="60598" x="10493375" y="5634038"/>
          <p14:tracePt t="60614" x="10501313" y="5634038"/>
          <p14:tracePt t="60622" x="10509250" y="5634038"/>
          <p14:tracePt t="60630" x="10544175" y="5634038"/>
          <p14:tracePt t="60638" x="10569575" y="5634038"/>
          <p14:tracePt t="60646" x="10612438" y="5634038"/>
          <p14:tracePt t="60655" x="10645775" y="5634038"/>
          <p14:tracePt t="60662" x="10688638" y="5634038"/>
          <p14:tracePt t="60670" x="10739438" y="5634038"/>
          <p14:tracePt t="60679" x="10798175" y="5634038"/>
          <p14:tracePt t="60686" x="10858500" y="5634038"/>
          <p14:tracePt t="60695" x="10901363" y="5634038"/>
          <p14:tracePt t="60702" x="10960100" y="5634038"/>
          <p14:tracePt t="60711" x="11018838" y="5634038"/>
          <p14:tracePt t="60719" x="11096625" y="5608638"/>
          <p14:tracePt t="60728" x="11112500" y="5608638"/>
          <p14:tracePt t="60734" x="11172825" y="5608638"/>
          <p14:tracePt t="60742" x="11198225" y="5600700"/>
          <p14:tracePt t="60750" x="11231563" y="5591175"/>
          <p14:tracePt t="60759" x="11266488" y="5575300"/>
          <p14:tracePt t="60766" x="11317288" y="5575300"/>
          <p14:tracePt t="60774" x="11376025" y="5565775"/>
          <p14:tracePt t="60783" x="11444288" y="5565775"/>
          <p14:tracePt t="60790" x="11530013" y="5557838"/>
          <p14:tracePt t="60798" x="11614150" y="5557838"/>
          <p14:tracePt t="60806" x="11715750" y="5557838"/>
          <p14:tracePt t="60814" x="11801475" y="5557838"/>
          <p14:tracePt t="60822" x="11869738" y="5557838"/>
          <p14:tracePt t="60830" x="11928475" y="5557838"/>
          <p14:tracePt t="60838" x="12030075" y="5557838"/>
          <p14:tracePt t="60847" x="12090400" y="5557838"/>
          <p14:tracePt t="60854" x="12158663" y="55578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92697"/>
            <a:ext cx="12192000" cy="88235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噛むこと・飲み込むことが不安な場合</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食事と栄養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sp>
        <p:nvSpPr>
          <p:cNvPr id="10" name="コンテンツ プレースホルダー 2">
            <a:extLst>
              <a:ext uri="{FF2B5EF4-FFF2-40B4-BE49-F238E27FC236}">
                <a16:creationId xmlns:a16="http://schemas.microsoft.com/office/drawing/2014/main" id="{45B1CB77-1815-479A-B263-7340621AAF19}"/>
              </a:ext>
            </a:extLst>
          </p:cNvPr>
          <p:cNvSpPr txBox="1">
            <a:spLocks/>
          </p:cNvSpPr>
          <p:nvPr/>
        </p:nvSpPr>
        <p:spPr>
          <a:xfrm>
            <a:off x="393527" y="1772815"/>
            <a:ext cx="11404946" cy="43924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nSpc>
                <a:spcPct val="100000"/>
              </a:lnSpc>
            </a:pPr>
            <a:r>
              <a:rPr lang="ja-JP" altLang="en-US" sz="3000" b="0" dirty="0">
                <a:latin typeface="メイリオ" panose="020B0604030504040204" pitchFamily="50" charset="-128"/>
                <a:ea typeface="メイリオ" panose="020B0604030504040204" pitchFamily="50" charset="-128"/>
              </a:rPr>
              <a:t>・「噛む・飲み込む」ができる口をつくる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・食べやすい姿勢の調整をする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・食べやすい食事の工夫をする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　　切れ目を入れる。軟らかく煮る。なめらかな食感にするなど</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・食べやすさにあった、とろみをつける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・フレイル状態ではそしゃく・嚥下機能の低下をまねく</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・食事量の確保が出来ない時は、栄養補助食品を利用する</a:t>
            </a:r>
            <a:endParaRPr lang="en-US" altLang="ja-JP" sz="3000" b="0" dirty="0">
              <a:latin typeface="メイリオ" panose="020B0604030504040204" pitchFamily="50" charset="-128"/>
              <a:ea typeface="メイリオ" panose="020B0604030504040204" pitchFamily="50" charset="-128"/>
            </a:endParaRPr>
          </a:p>
        </p:txBody>
      </p:sp>
      <p:pic>
        <p:nvPicPr>
          <p:cNvPr id="3" name="オーディオ 2">
            <a:hlinkClick r:id="" action="ppaction://media"/>
            <a:extLst>
              <a:ext uri="{FF2B5EF4-FFF2-40B4-BE49-F238E27FC236}">
                <a16:creationId xmlns:a16="http://schemas.microsoft.com/office/drawing/2014/main" id="{E89D4601-775A-42BC-9774-714FC4F266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28376539"/>
      </p:ext>
    </p:extLst>
  </p:cSld>
  <p:clrMapOvr>
    <a:masterClrMapping/>
  </p:clrMapOvr>
  <mc:AlternateContent xmlns:mc="http://schemas.openxmlformats.org/markup-compatibility/2006" xmlns:p14="http://schemas.microsoft.com/office/powerpoint/2010/main">
    <mc:Choice Requires="p14">
      <p:transition spd="slow" p14:dur="2000" advTm="69784"/>
    </mc:Choice>
    <mc:Fallback xmlns="">
      <p:transition spd="slow" advTm="6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6362" x="11996738" y="3773488"/>
          <p14:tracePt t="36372" x="11834813" y="3798888"/>
          <p14:tracePt t="36378" x="11707813" y="3816350"/>
          <p14:tracePt t="36396" x="11342688" y="3925888"/>
          <p14:tracePt t="36402" x="11137900" y="3986213"/>
          <p14:tracePt t="36410" x="10815638" y="4070350"/>
          <p14:tracePt t="36418" x="10306050" y="4197350"/>
          <p14:tracePt t="36426" x="9575800" y="4308475"/>
          <p14:tracePt t="36434" x="8785225" y="4402138"/>
          <p14:tracePt t="36444" x="7951788" y="4445000"/>
          <p14:tracePt t="36450" x="7196138" y="4486275"/>
          <p14:tracePt t="36459" x="6618288" y="4503738"/>
          <p14:tracePt t="36466" x="6116638" y="4546600"/>
          <p14:tracePt t="36475" x="5794375" y="4579938"/>
          <p14:tracePt t="36482" x="5548313" y="4614863"/>
          <p14:tracePt t="36491" x="5386388" y="4622800"/>
          <p14:tracePt t="36498" x="5292725" y="4640263"/>
          <p14:tracePt t="36509" x="5199063" y="4657725"/>
          <p14:tracePt t="36514" x="5132388" y="4665663"/>
          <p14:tracePt t="36523" x="5013325" y="4683125"/>
          <p14:tracePt t="36530" x="4884738" y="4708525"/>
          <p14:tracePt t="36539" x="4706938" y="4733925"/>
          <p14:tracePt t="36546" x="4435475" y="4759325"/>
          <p14:tracePt t="36557" x="4078288" y="4802188"/>
          <p14:tracePt t="36562" x="3636963" y="4835525"/>
          <p14:tracePt t="36576" x="3219450" y="4868863"/>
          <p14:tracePt t="36578" x="2778125" y="4929188"/>
          <p14:tracePt t="36586" x="2352675" y="5005388"/>
          <p14:tracePt t="36594" x="1962150" y="5064125"/>
          <p14:tracePt t="36602" x="1647825" y="5132388"/>
          <p14:tracePt t="36610" x="1444625" y="5192713"/>
          <p14:tracePt t="36618" x="1257300" y="5276850"/>
          <p14:tracePt t="36626" x="1163638" y="5337175"/>
          <p14:tracePt t="36635" x="1036638" y="5395913"/>
          <p14:tracePt t="36645" x="917575" y="5430838"/>
          <p14:tracePt t="36650" x="815975" y="5472113"/>
          <p14:tracePt t="36659" x="714375" y="5532438"/>
          <p14:tracePt t="36667" x="611188" y="5583238"/>
          <p14:tracePt t="36675" x="492125" y="5626100"/>
          <p14:tracePt t="36682" x="373063" y="5659438"/>
          <p14:tracePt t="36693" x="255588" y="5694363"/>
          <p14:tracePt t="36698" x="144463" y="5745163"/>
          <p14:tracePt t="36708" x="50800" y="5753100"/>
          <p14:tracePt t="37011" x="7938" y="5770563"/>
          <p14:tracePt t="37021" x="25400" y="5770563"/>
          <p14:tracePt t="37026" x="58738" y="5770563"/>
          <p14:tracePt t="37034" x="76200" y="5770563"/>
          <p14:tracePt t="37043" x="101600" y="5770563"/>
          <p14:tracePt t="37050" x="144463" y="5770563"/>
          <p14:tracePt t="37059" x="177800" y="5770563"/>
          <p14:tracePt t="37066" x="195263" y="5770563"/>
          <p14:tracePt t="37076" x="230188" y="5770563"/>
          <p14:tracePt t="37082" x="238125" y="5770563"/>
          <p14:tracePt t="37092" x="280988" y="5770563"/>
          <p14:tracePt t="37098" x="314325" y="5770563"/>
          <p14:tracePt t="37108" x="365125" y="5753100"/>
          <p14:tracePt t="37114" x="415925" y="5745163"/>
          <p14:tracePt t="37124" x="458788" y="5735638"/>
          <p14:tracePt t="37131" x="534988" y="5735638"/>
          <p14:tracePt t="37141" x="603250" y="5735638"/>
          <p14:tracePt t="37146" x="679450" y="5719763"/>
          <p14:tracePt t="37156" x="773113" y="5719763"/>
          <p14:tracePt t="37162" x="831850" y="5719763"/>
          <p14:tracePt t="37171" x="892175" y="5719763"/>
          <p14:tracePt t="37178" x="935038" y="5719763"/>
          <p14:tracePt t="37191" x="968375" y="5719763"/>
          <p14:tracePt t="37194" x="1003300" y="5719763"/>
          <p14:tracePt t="37202" x="1028700" y="5719763"/>
          <p14:tracePt t="37210" x="1069975" y="5719763"/>
          <p14:tracePt t="37218" x="1104900" y="5719763"/>
          <p14:tracePt t="37227" x="1138238" y="5719763"/>
          <p14:tracePt t="37234" x="1173163" y="5719763"/>
          <p14:tracePt t="37243" x="1223963" y="5719763"/>
          <p14:tracePt t="37250" x="1282700" y="5719763"/>
          <p14:tracePt t="37259" x="1325563" y="5719763"/>
          <p14:tracePt t="37266" x="1409700" y="5719763"/>
          <p14:tracePt t="37275" x="1477963" y="5719763"/>
          <p14:tracePt t="37282" x="1563688" y="5719763"/>
          <p14:tracePt t="37291" x="1606550" y="5719763"/>
          <p14:tracePt t="37298" x="1665288" y="5719763"/>
          <p14:tracePt t="37307" x="1724025" y="5719763"/>
          <p14:tracePt t="37314" x="1784350" y="5719763"/>
          <p14:tracePt t="37324" x="1843088" y="5719763"/>
          <p14:tracePt t="37330" x="1885950" y="5719763"/>
          <p14:tracePt t="37340" x="1928813" y="5719763"/>
          <p14:tracePt t="37346" x="1954213" y="5719763"/>
          <p14:tracePt t="37357" x="1971675" y="5719763"/>
          <p14:tracePt t="37362" x="2005013" y="5719763"/>
          <p14:tracePt t="37372" x="2030413" y="5719763"/>
          <p14:tracePt t="37379" x="2065338" y="5735638"/>
          <p14:tracePt t="37386" x="2073275" y="5735638"/>
          <p14:tracePt t="37394" x="2106613" y="5735638"/>
          <p14:tracePt t="37402" x="2149475" y="5735638"/>
          <p14:tracePt t="37410" x="2182813" y="5735638"/>
          <p14:tracePt t="37418" x="2208213" y="5735638"/>
          <p14:tracePt t="37426" x="2235200" y="5735638"/>
          <p14:tracePt t="37434" x="2286000" y="5735638"/>
          <p14:tracePt t="37443" x="2311400" y="5735638"/>
          <p14:tracePt t="37450" x="2336800" y="5735638"/>
          <p14:tracePt t="37459" x="2352675" y="5735638"/>
          <p14:tracePt t="37466" x="2413000" y="5735638"/>
          <p14:tracePt t="37475" x="2446338" y="5735638"/>
          <p14:tracePt t="37482" x="2481263" y="5727700"/>
          <p14:tracePt t="37491" x="2506663" y="5719763"/>
          <p14:tracePt t="37498" x="2565400" y="5719763"/>
          <p14:tracePt t="37508" x="2600325" y="5719763"/>
          <p14:tracePt t="37514" x="2641600" y="5719763"/>
          <p14:tracePt t="37523" x="2709863" y="5719763"/>
          <p14:tracePt t="37530" x="2770188" y="5719763"/>
          <p14:tracePt t="37540" x="2811463" y="5719763"/>
          <p14:tracePt t="37546" x="2846388" y="5719763"/>
          <p14:tracePt t="37557" x="2879725" y="5719763"/>
          <p14:tracePt t="37562" x="2905125" y="5719763"/>
          <p14:tracePt t="37571" x="2940050" y="5719763"/>
          <p14:tracePt t="37580" x="2955925" y="5719763"/>
          <p14:tracePt t="37586" x="2965450" y="5719763"/>
          <p14:tracePt t="37594" x="2990850" y="5719763"/>
          <p14:tracePt t="37603" x="3008313" y="5719763"/>
          <p14:tracePt t="37610" x="3016250" y="5719763"/>
          <p14:tracePt t="37618" x="3033713" y="5719763"/>
          <p14:tracePt t="37626" x="3041650" y="5719763"/>
          <p14:tracePt t="37650" x="3049588" y="5719763"/>
          <p14:tracePt t="43326" x="3033713" y="5719763"/>
          <p14:tracePt t="43341" x="3024188" y="5719763"/>
          <p14:tracePt t="43352" x="3016250" y="5719763"/>
          <p14:tracePt t="57732" x="2998788" y="5719763"/>
          <p14:tracePt t="57740" x="2990850" y="5719763"/>
          <p14:tracePt t="67369" x="3024188" y="5719763"/>
          <p14:tracePt t="67384" x="3049588" y="5719763"/>
          <p14:tracePt t="67386" x="3084513" y="5710238"/>
          <p14:tracePt t="67393" x="3135313" y="5694363"/>
          <p14:tracePt t="67402" x="3178175" y="5694363"/>
          <p14:tracePt t="67409" x="3219450" y="5676900"/>
          <p14:tracePt t="67418" x="3254375" y="5676900"/>
          <p14:tracePt t="67425" x="3305175" y="5676900"/>
          <p14:tracePt t="67434" x="3363913" y="5668963"/>
          <p14:tracePt t="67441" x="3467100" y="5668963"/>
          <p14:tracePt t="67450" x="3525838" y="5668963"/>
          <p14:tracePt t="67457" x="3586163" y="5668963"/>
          <p14:tracePt t="67467" x="3670300" y="5668963"/>
          <p14:tracePt t="67473" x="3756025" y="5668963"/>
          <p14:tracePt t="67483" x="3848100" y="5668963"/>
          <p14:tracePt t="67490" x="3933825" y="5668963"/>
          <p14:tracePt t="67499" x="4078288" y="5668963"/>
          <p14:tracePt t="67505" x="4197350" y="5676900"/>
          <p14:tracePt t="67519" x="4291013" y="5702300"/>
          <p14:tracePt t="67521" x="4425950" y="5710238"/>
          <p14:tracePt t="67529" x="4519613" y="5727700"/>
          <p14:tracePt t="67537" x="4638675" y="5770563"/>
          <p14:tracePt t="67545" x="4740275" y="5778500"/>
          <p14:tracePt t="67553" x="4859338" y="5821363"/>
          <p14:tracePt t="67561" x="4945063" y="5829300"/>
          <p14:tracePt t="67569" x="5029200" y="5846763"/>
          <p14:tracePt t="67577" x="5132388" y="5864225"/>
          <p14:tracePt t="67585" x="5249863" y="5880100"/>
          <p14:tracePt t="67593" x="5378450" y="5905500"/>
          <p14:tracePt t="67602" x="5462588" y="5932488"/>
          <p14:tracePt t="67609" x="5581650" y="5957888"/>
          <p14:tracePt t="67618" x="5683250" y="5973763"/>
          <p14:tracePt t="67625" x="5751513" y="5983288"/>
          <p14:tracePt t="67634" x="5853113" y="5999163"/>
          <p14:tracePt t="67641" x="5956300" y="6008688"/>
          <p14:tracePt t="67652" x="6065838" y="6016625"/>
          <p14:tracePt t="67657" x="6167438" y="6034088"/>
          <p14:tracePt t="67665" x="6278563" y="6034088"/>
          <p14:tracePt t="67673" x="6380163" y="6034088"/>
          <p14:tracePt t="67683" x="6465888" y="6034088"/>
          <p14:tracePt t="67689" x="6550025" y="6034088"/>
          <p14:tracePt t="67702" x="6635750" y="6034088"/>
          <p14:tracePt t="67705" x="6719888" y="6034088"/>
          <p14:tracePt t="67716" x="6805613" y="6034088"/>
          <p14:tracePt t="67721" x="6907213" y="6034088"/>
          <p14:tracePt t="67730" x="7000875" y="6034088"/>
          <p14:tracePt t="67737" x="7119938" y="6034088"/>
          <p14:tracePt t="67745" x="7229475" y="6034088"/>
          <p14:tracePt t="67753" x="7358063" y="6034088"/>
          <p14:tracePt t="67761" x="7485063" y="6034088"/>
          <p14:tracePt t="67769" x="7596188" y="6034088"/>
          <p14:tracePt t="67777" x="7697788" y="6034088"/>
          <p14:tracePt t="67785" x="7807325" y="6034088"/>
          <p14:tracePt t="67793" x="7910513" y="6042025"/>
          <p14:tracePt t="67802" x="8020050" y="6067425"/>
          <p14:tracePt t="67809" x="8147050" y="6076950"/>
          <p14:tracePt t="67821" x="8266113" y="6102350"/>
          <p14:tracePt t="67825" x="8394700" y="6135688"/>
          <p14:tracePt t="67834" x="8539163" y="6161088"/>
          <p14:tracePt t="67841" x="8666163" y="6169025"/>
          <p14:tracePt t="67851" x="8777288" y="6178550"/>
          <p14:tracePt t="67857" x="8894763" y="6194425"/>
          <p14:tracePt t="67868" x="9005888" y="6194425"/>
          <p14:tracePt t="67873" x="9091613" y="6194425"/>
          <p14:tracePt t="67881" x="9193213" y="6194425"/>
          <p14:tracePt t="67889" x="9302750" y="6194425"/>
          <p14:tracePt t="67900" x="9405938" y="6194425"/>
          <p14:tracePt t="67917" x="9667875" y="6194425"/>
          <p14:tracePt t="67921" x="9796463" y="6194425"/>
          <p14:tracePt t="67929" x="9940925" y="6194425"/>
          <p14:tracePt t="67937" x="10050463" y="6178550"/>
          <p14:tracePt t="67945" x="10110788" y="6161088"/>
          <p14:tracePt t="67953" x="10179050" y="6135688"/>
          <p14:tracePt t="67961" x="10229850" y="6092825"/>
          <p14:tracePt t="67969" x="10298113" y="6076950"/>
          <p14:tracePt t="67977" x="10348913" y="6042025"/>
          <p14:tracePt t="67985" x="10407650" y="6024563"/>
          <p14:tracePt t="67993" x="10458450" y="5999163"/>
          <p14:tracePt t="68002" x="10526713" y="5965825"/>
          <p14:tracePt t="68009" x="10585450" y="5932488"/>
          <p14:tracePt t="68018" x="10645775" y="5915025"/>
          <p14:tracePt t="68025" x="10739438" y="5880100"/>
          <p14:tracePt t="68035" x="10841038" y="5829300"/>
          <p14:tracePt t="68041" x="10942638" y="5761038"/>
          <p14:tracePt t="68052" x="11053763" y="5702300"/>
          <p14:tracePt t="68057" x="11137900" y="5668963"/>
          <p14:tracePt t="68068" x="11231563" y="5591175"/>
          <p14:tracePt t="68073" x="11282363" y="5549900"/>
          <p14:tracePt t="68082" x="11333163" y="5507038"/>
          <p14:tracePt t="68089" x="11342688" y="5472113"/>
          <p14:tracePt t="68098" x="11393488" y="5421313"/>
          <p14:tracePt t="68105" x="11436350" y="5395913"/>
          <p14:tracePt t="68114" x="11452225" y="5380038"/>
          <p14:tracePt t="68121" x="11495088" y="5345113"/>
          <p14:tracePt t="68129" x="11530013" y="5319713"/>
          <p14:tracePt t="68138" x="11563350" y="5276850"/>
          <p14:tracePt t="68145" x="11606213" y="5260975"/>
          <p14:tracePt t="68153" x="11647488" y="5235575"/>
          <p14:tracePt t="68161" x="11715750" y="5200650"/>
          <p14:tracePt t="68169" x="11758613" y="5192713"/>
          <p14:tracePt t="68177" x="11809413" y="5183188"/>
          <p14:tracePt t="68186" x="11877675" y="5157788"/>
          <p14:tracePt t="68193" x="11945938" y="5141913"/>
          <p14:tracePt t="68202" x="11988800" y="5106988"/>
          <p14:tracePt t="68209" x="12065000" y="5091113"/>
          <p14:tracePt t="68218" x="12106275" y="5056188"/>
          <p14:tracePt t="68225" x="12123738" y="5038725"/>
          <p14:tracePt t="68234" x="12149138" y="50133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92696"/>
            <a:ext cx="12192000" cy="88235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元気で暮らし続けるために</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食事と栄養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sp>
        <p:nvSpPr>
          <p:cNvPr id="6" name="コンテンツ プレースホルダー 2">
            <a:extLst>
              <a:ext uri="{FF2B5EF4-FFF2-40B4-BE49-F238E27FC236}">
                <a16:creationId xmlns:a16="http://schemas.microsoft.com/office/drawing/2014/main" id="{EB5D654B-8F2D-4579-A7FA-CD6C5442F3FA}"/>
              </a:ext>
            </a:extLst>
          </p:cNvPr>
          <p:cNvSpPr txBox="1">
            <a:spLocks/>
          </p:cNvSpPr>
          <p:nvPr/>
        </p:nvSpPr>
        <p:spPr>
          <a:xfrm>
            <a:off x="671335" y="1968871"/>
            <a:ext cx="8136904" cy="449998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nSpc>
                <a:spcPct val="100000"/>
              </a:lnSpc>
            </a:pPr>
            <a:r>
              <a:rPr lang="ja-JP" altLang="en-US" sz="3000" b="0" dirty="0">
                <a:latin typeface="メイリオ" panose="020B0604030504040204" pitchFamily="50" charset="-128"/>
                <a:ea typeface="メイリオ" panose="020B0604030504040204" pitchFamily="50" charset="-128"/>
              </a:rPr>
              <a:t>・食べていますか？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・足りないものはないですか？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・多すぎるものはないですか？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・自分の身体を知っていますか？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・身体に合ったものを食べていますか？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・運動していますか？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・睡眠と休養取れていますか？</a:t>
            </a:r>
            <a:endParaRPr lang="en-US" altLang="ja-JP" sz="3000" b="0" dirty="0">
              <a:latin typeface="メイリオ" panose="020B0604030504040204" pitchFamily="50" charset="-128"/>
              <a:ea typeface="メイリオ" panose="020B0604030504040204" pitchFamily="50" charset="-128"/>
            </a:endParaRPr>
          </a:p>
          <a:p>
            <a:pPr>
              <a:lnSpc>
                <a:spcPct val="100000"/>
              </a:lnSpc>
            </a:pPr>
            <a:r>
              <a:rPr lang="ja-JP" altLang="en-US" sz="3000" b="0" dirty="0">
                <a:latin typeface="メイリオ" panose="020B0604030504040204" pitchFamily="50" charset="-128"/>
                <a:ea typeface="メイリオ" panose="020B0604030504040204" pitchFamily="50" charset="-128"/>
              </a:rPr>
              <a:t>・相談できる場所はありますか？</a:t>
            </a:r>
            <a:endParaRPr lang="en-US" altLang="ja-JP" sz="3000" b="0" dirty="0">
              <a:latin typeface="メイリオ" panose="020B0604030504040204" pitchFamily="50" charset="-128"/>
              <a:ea typeface="メイリオ" panose="020B0604030504040204" pitchFamily="50" charset="-128"/>
            </a:endParaRPr>
          </a:p>
        </p:txBody>
      </p:sp>
      <p:graphicFrame>
        <p:nvGraphicFramePr>
          <p:cNvPr id="9" name="コンテンツ プレースホルダー 4" descr="基本的な 5 つの手順を示す図表。各円の内側に手順番号が記載され、時計回りで表示。1 つの円から次の円へ順番を示す矢印付き">
            <a:extLst>
              <a:ext uri="{FF2B5EF4-FFF2-40B4-BE49-F238E27FC236}">
                <a16:creationId xmlns:a16="http://schemas.microsoft.com/office/drawing/2014/main" id="{B7353651-257D-471C-93C6-AA111F67324C}"/>
              </a:ext>
            </a:extLst>
          </p:cNvPr>
          <p:cNvGraphicFramePr>
            <a:graphicFrameLocks/>
          </p:cNvGraphicFramePr>
          <p:nvPr>
            <p:extLst>
              <p:ext uri="{D42A27DB-BD31-4B8C-83A1-F6EECF244321}">
                <p14:modId xmlns:p14="http://schemas.microsoft.com/office/powerpoint/2010/main" val="3809228435"/>
              </p:ext>
            </p:extLst>
          </p:nvPr>
        </p:nvGraphicFramePr>
        <p:xfrm>
          <a:off x="7680176" y="1844824"/>
          <a:ext cx="4335909" cy="43802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オーディオ 2">
            <a:hlinkClick r:id="" action="ppaction://media"/>
            <a:extLst>
              <a:ext uri="{FF2B5EF4-FFF2-40B4-BE49-F238E27FC236}">
                <a16:creationId xmlns:a16="http://schemas.microsoft.com/office/drawing/2014/main" id="{EF2F95F9-920C-47C4-A696-F3FF046B37B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708705"/>
      </p:ext>
    </p:extLst>
  </p:cSld>
  <p:clrMapOvr>
    <a:masterClrMapping/>
  </p:clrMapOvr>
  <mc:AlternateContent xmlns:mc="http://schemas.openxmlformats.org/markup-compatibility/2006" xmlns:p14="http://schemas.microsoft.com/office/powerpoint/2010/main">
    <mc:Choice Requires="p14">
      <p:transition spd="slow" p14:dur="2000" advTm="35676"/>
    </mc:Choice>
    <mc:Fallback xmlns="">
      <p:transition spd="slow" advTm="3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73459</TotalTime>
  <Words>1241</Words>
  <Application>Microsoft Office PowerPoint</Application>
  <PresentationFormat>ワイド画面</PresentationFormat>
  <Paragraphs>91</Paragraphs>
  <Slides>9</Slides>
  <Notes>9</Notes>
  <HiddenSlides>0</HiddenSlides>
  <MMClips>9</MMClips>
  <ScaleCrop>false</ScaleCrop>
  <HeadingPairs>
    <vt:vector size="4" baseType="variant">
      <vt:variant>
        <vt:lpstr>テーマ</vt:lpstr>
      </vt:variant>
      <vt:variant>
        <vt:i4>1</vt:i4>
      </vt:variant>
      <vt:variant>
        <vt:lpstr>スライド タイトル</vt:lpstr>
      </vt:variant>
      <vt:variant>
        <vt:i4>9</vt:i4>
      </vt:variant>
    </vt:vector>
  </HeadingPairs>
  <TitlesOfParts>
    <vt:vector size="10" baseType="lpstr">
      <vt:lpstr>Office Theme</vt:lpstr>
      <vt:lpstr>食事のこと 栄養のこと</vt:lpstr>
      <vt:lpstr>体重を量っていますか？　体重は・・・</vt:lpstr>
      <vt:lpstr>こんな食事は要注意！！</vt:lpstr>
      <vt:lpstr>たんぱく質とは？</vt:lpstr>
      <vt:lpstr>たんぱく質を増やすポイント</vt:lpstr>
      <vt:lpstr>PowerPoint プレゼンテーション</vt:lpstr>
      <vt:lpstr>エネルギー確保に油は重要</vt:lpstr>
      <vt:lpstr>噛むこと・飲み込むことが不安な場合</vt:lpstr>
      <vt:lpstr>元気で暮らし続けるために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内田</dc:creator>
  <cp:lastModifiedBy>公立 那賀病院</cp:lastModifiedBy>
  <cp:revision>984</cp:revision>
  <cp:lastPrinted>2021-07-26T03:56:06Z</cp:lastPrinted>
  <dcterms:created xsi:type="dcterms:W3CDTF">2014-01-21T09:44:01Z</dcterms:created>
  <dcterms:modified xsi:type="dcterms:W3CDTF">2021-09-14T13:21:28Z</dcterms:modified>
</cp:coreProperties>
</file>